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70" r:id="rId4"/>
    <p:sldId id="271" r:id="rId5"/>
    <p:sldId id="272" r:id="rId6"/>
    <p:sldId id="273" r:id="rId7"/>
    <p:sldId id="274" r:id="rId8"/>
    <p:sldId id="275" r:id="rId9"/>
    <p:sldId id="261" r:id="rId10"/>
    <p:sldId id="27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03FD14-D1C3-485B-AD5B-C5B0FE5CE79A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453B73C6-5073-4424-B217-5446AB756245}">
      <dgm:prSet/>
      <dgm:spPr/>
      <dgm:t>
        <a:bodyPr/>
        <a:lstStyle/>
        <a:p>
          <a:r>
            <a:rPr lang="pl-PL" b="1" i="0" baseline="0" dirty="0"/>
            <a:t>Członkowie zwyczajni:</a:t>
          </a:r>
          <a:r>
            <a:rPr lang="pl-PL" b="0" i="0" baseline="0" dirty="0"/>
            <a:t> 29 osób (przybyła 1 osoba).</a:t>
          </a:r>
          <a:endParaRPr lang="en-US" dirty="0"/>
        </a:p>
      </dgm:t>
    </dgm:pt>
    <dgm:pt modelId="{4831B3E5-D3BE-4449-A8D5-EDEB5C976B67}" type="parTrans" cxnId="{D90A7D73-657C-4113-A963-9FFE4FCC58AE}">
      <dgm:prSet/>
      <dgm:spPr/>
      <dgm:t>
        <a:bodyPr/>
        <a:lstStyle/>
        <a:p>
          <a:endParaRPr lang="en-US"/>
        </a:p>
      </dgm:t>
    </dgm:pt>
    <dgm:pt modelId="{2EDF4B1E-2B65-4F71-A0C9-F9F90545B45E}" type="sibTrans" cxnId="{D90A7D73-657C-4113-A963-9FFE4FCC58AE}">
      <dgm:prSet/>
      <dgm:spPr/>
      <dgm:t>
        <a:bodyPr/>
        <a:lstStyle/>
        <a:p>
          <a:endParaRPr lang="en-US"/>
        </a:p>
      </dgm:t>
    </dgm:pt>
    <dgm:pt modelId="{FE2E535D-265C-498E-8156-AF106F208393}">
      <dgm:prSet/>
      <dgm:spPr/>
      <dgm:t>
        <a:bodyPr/>
        <a:lstStyle/>
        <a:p>
          <a:r>
            <a:rPr lang="pl-PL" b="1" i="0" baseline="0"/>
            <a:t>Członkowie honorowi:</a:t>
          </a:r>
          <a:r>
            <a:rPr lang="pl-PL" b="0" i="0" baseline="0"/>
            <a:t> 2 osoby (ubyła 1 osoba).</a:t>
          </a:r>
          <a:endParaRPr lang="en-US"/>
        </a:p>
      </dgm:t>
    </dgm:pt>
    <dgm:pt modelId="{2E9E07E9-7B45-47A6-BCA5-3AB57FF66EB2}" type="parTrans" cxnId="{A39CCA97-EE8C-4DBE-BD9E-90ACAC3260A2}">
      <dgm:prSet/>
      <dgm:spPr/>
      <dgm:t>
        <a:bodyPr/>
        <a:lstStyle/>
        <a:p>
          <a:endParaRPr lang="en-US"/>
        </a:p>
      </dgm:t>
    </dgm:pt>
    <dgm:pt modelId="{4379DFE4-1E88-4F36-BDC1-8A13F87C5FE2}" type="sibTrans" cxnId="{A39CCA97-EE8C-4DBE-BD9E-90ACAC3260A2}">
      <dgm:prSet/>
      <dgm:spPr/>
      <dgm:t>
        <a:bodyPr/>
        <a:lstStyle/>
        <a:p>
          <a:endParaRPr lang="en-US"/>
        </a:p>
      </dgm:t>
    </dgm:pt>
    <dgm:pt modelId="{03275A52-17FA-4252-8927-0D7408323A8B}">
      <dgm:prSet/>
      <dgm:spPr/>
      <dgm:t>
        <a:bodyPr/>
        <a:lstStyle/>
        <a:p>
          <a:r>
            <a:rPr lang="pl-PL" b="1" i="0" baseline="0" dirty="0"/>
            <a:t>Kobiety w szeregach OSP:</a:t>
          </a:r>
          <a:r>
            <a:rPr lang="pl-PL" b="0" i="0" baseline="0" dirty="0"/>
            <a:t> 4 druhny (przybyła 1 osoba).</a:t>
          </a:r>
          <a:endParaRPr lang="en-US" dirty="0"/>
        </a:p>
      </dgm:t>
    </dgm:pt>
    <dgm:pt modelId="{04DC72C7-1A64-4C4D-9C75-6A54ABA87F05}" type="parTrans" cxnId="{C54F2286-16B9-4CB0-AF38-4E71111590BD}">
      <dgm:prSet/>
      <dgm:spPr/>
      <dgm:t>
        <a:bodyPr/>
        <a:lstStyle/>
        <a:p>
          <a:endParaRPr lang="en-US"/>
        </a:p>
      </dgm:t>
    </dgm:pt>
    <dgm:pt modelId="{5F522A54-B9A1-4E1E-B4C4-841474502158}" type="sibTrans" cxnId="{C54F2286-16B9-4CB0-AF38-4E71111590BD}">
      <dgm:prSet/>
      <dgm:spPr/>
      <dgm:t>
        <a:bodyPr/>
        <a:lstStyle/>
        <a:p>
          <a:endParaRPr lang="en-US"/>
        </a:p>
      </dgm:t>
    </dgm:pt>
    <dgm:pt modelId="{2E6EE5FF-2548-40EC-A1EC-D41245195557}">
      <dgm:prSet/>
      <dgm:spPr/>
      <dgm:t>
        <a:bodyPr/>
        <a:lstStyle/>
        <a:p>
          <a:r>
            <a:rPr lang="pl-PL" b="1" i="0" baseline="0"/>
            <a:t>Jednostka Operacyjno-Techniczna (JOT):</a:t>
          </a:r>
          <a:r>
            <a:rPr lang="pl-PL" b="0" i="0" baseline="0"/>
            <a:t> 20 osób (przybyła 1 osoba).</a:t>
          </a:r>
          <a:endParaRPr lang="en-US"/>
        </a:p>
      </dgm:t>
    </dgm:pt>
    <dgm:pt modelId="{20040E15-4D25-48E1-AA15-9BBFF766D914}" type="parTrans" cxnId="{00BD2BC1-4296-4831-B81E-C5C366E0D23F}">
      <dgm:prSet/>
      <dgm:spPr/>
      <dgm:t>
        <a:bodyPr/>
        <a:lstStyle/>
        <a:p>
          <a:endParaRPr lang="en-US"/>
        </a:p>
      </dgm:t>
    </dgm:pt>
    <dgm:pt modelId="{DAE53D7B-902F-4FD3-BEF6-AB79B13D3F4F}" type="sibTrans" cxnId="{00BD2BC1-4296-4831-B81E-C5C366E0D23F}">
      <dgm:prSet/>
      <dgm:spPr/>
      <dgm:t>
        <a:bodyPr/>
        <a:lstStyle/>
        <a:p>
          <a:endParaRPr lang="en-US"/>
        </a:p>
      </dgm:t>
    </dgm:pt>
    <dgm:pt modelId="{390D8B95-ED42-47BA-AF0A-5B9BC4942964}">
      <dgm:prSet/>
      <dgm:spPr/>
      <dgm:t>
        <a:bodyPr/>
        <a:lstStyle/>
        <a:p>
          <a:r>
            <a:rPr lang="pl-PL" b="1" i="0" baseline="0"/>
            <a:t>MDP:</a:t>
          </a:r>
          <a:r>
            <a:rPr lang="pl-PL" b="0" i="0" baseline="0"/>
            <a:t> 25 członków (16 chłopców i 9 dziewcząt).</a:t>
          </a:r>
          <a:endParaRPr lang="en-US"/>
        </a:p>
      </dgm:t>
    </dgm:pt>
    <dgm:pt modelId="{5D2E063E-5083-4E26-BF17-39B0125FBBF4}" type="parTrans" cxnId="{3CFD621F-6FBF-4D6A-A41C-C86F8815215F}">
      <dgm:prSet/>
      <dgm:spPr/>
      <dgm:t>
        <a:bodyPr/>
        <a:lstStyle/>
        <a:p>
          <a:endParaRPr lang="en-US"/>
        </a:p>
      </dgm:t>
    </dgm:pt>
    <dgm:pt modelId="{F50EC155-4E9E-4C45-87EA-63064442BA53}" type="sibTrans" cxnId="{3CFD621F-6FBF-4D6A-A41C-C86F8815215F}">
      <dgm:prSet/>
      <dgm:spPr/>
      <dgm:t>
        <a:bodyPr/>
        <a:lstStyle/>
        <a:p>
          <a:endParaRPr lang="en-US"/>
        </a:p>
      </dgm:t>
    </dgm:pt>
    <dgm:pt modelId="{237129C7-EB9E-415B-907F-CD6101F049FE}">
      <dgm:prSet/>
      <dgm:spPr/>
      <dgm:t>
        <a:bodyPr/>
        <a:lstStyle/>
        <a:p>
          <a:r>
            <a:rPr lang="pl-PL" b="1" i="0" baseline="0"/>
            <a:t>DDP:</a:t>
          </a:r>
          <a:r>
            <a:rPr lang="pl-PL" b="0" i="0" baseline="0"/>
            <a:t> 14 członków (4 chłopców i 10 dziewcząt).</a:t>
          </a:r>
          <a:endParaRPr lang="en-US"/>
        </a:p>
      </dgm:t>
    </dgm:pt>
    <dgm:pt modelId="{22ADE99F-7043-4CA3-B503-C05BF508A3C9}" type="parTrans" cxnId="{A7BA2C53-1EEA-4317-BB37-AAE09D9F9539}">
      <dgm:prSet/>
      <dgm:spPr/>
      <dgm:t>
        <a:bodyPr/>
        <a:lstStyle/>
        <a:p>
          <a:endParaRPr lang="en-US"/>
        </a:p>
      </dgm:t>
    </dgm:pt>
    <dgm:pt modelId="{3832501D-53CC-4B4C-B9BE-D9EEA7F8BC92}" type="sibTrans" cxnId="{A7BA2C53-1EEA-4317-BB37-AAE09D9F9539}">
      <dgm:prSet/>
      <dgm:spPr/>
      <dgm:t>
        <a:bodyPr/>
        <a:lstStyle/>
        <a:p>
          <a:endParaRPr lang="en-US"/>
        </a:p>
      </dgm:t>
    </dgm:pt>
    <dgm:pt modelId="{BA95F350-995D-4EAC-B816-952E769456DD}" type="pres">
      <dgm:prSet presAssocID="{F103FD14-D1C3-485B-AD5B-C5B0FE5CE79A}" presName="linear" presStyleCnt="0">
        <dgm:presLayoutVars>
          <dgm:animLvl val="lvl"/>
          <dgm:resizeHandles val="exact"/>
        </dgm:presLayoutVars>
      </dgm:prSet>
      <dgm:spPr/>
    </dgm:pt>
    <dgm:pt modelId="{519DF11B-D0E7-43AB-85DA-C61B2B08C64A}" type="pres">
      <dgm:prSet presAssocID="{453B73C6-5073-4424-B217-5446AB75624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50BCDB6-E171-4756-8EC9-916FE08ECFB6}" type="pres">
      <dgm:prSet presAssocID="{2EDF4B1E-2B65-4F71-A0C9-F9F90545B45E}" presName="spacer" presStyleCnt="0"/>
      <dgm:spPr/>
    </dgm:pt>
    <dgm:pt modelId="{94566010-0761-493F-8C16-074B28E84A31}" type="pres">
      <dgm:prSet presAssocID="{FE2E535D-265C-498E-8156-AF106F20839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B51D213-0DE0-4E5F-A327-24D2A30CE57F}" type="pres">
      <dgm:prSet presAssocID="{4379DFE4-1E88-4F36-BDC1-8A13F87C5FE2}" presName="spacer" presStyleCnt="0"/>
      <dgm:spPr/>
    </dgm:pt>
    <dgm:pt modelId="{47DFA6F8-CE6A-45B8-8990-CA90F063F33B}" type="pres">
      <dgm:prSet presAssocID="{03275A52-17FA-4252-8927-0D7408323A8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0CC6990-F2B4-45C9-9609-2A8327AC17E7}" type="pres">
      <dgm:prSet presAssocID="{5F522A54-B9A1-4E1E-B4C4-841474502158}" presName="spacer" presStyleCnt="0"/>
      <dgm:spPr/>
    </dgm:pt>
    <dgm:pt modelId="{AFE105B2-2CAC-4C41-90A0-49CE197F31C3}" type="pres">
      <dgm:prSet presAssocID="{2E6EE5FF-2548-40EC-A1EC-D4124519555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9BCCD3D-2963-43BE-A893-B19B61FFCD3A}" type="pres">
      <dgm:prSet presAssocID="{DAE53D7B-902F-4FD3-BEF6-AB79B13D3F4F}" presName="spacer" presStyleCnt="0"/>
      <dgm:spPr/>
    </dgm:pt>
    <dgm:pt modelId="{7AEA0929-6617-4CDD-8DC6-F8825F55C3ED}" type="pres">
      <dgm:prSet presAssocID="{390D8B95-ED42-47BA-AF0A-5B9BC494296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0CF92C8-4DB8-4EDA-BF7C-AF580E498731}" type="pres">
      <dgm:prSet presAssocID="{F50EC155-4E9E-4C45-87EA-63064442BA53}" presName="spacer" presStyleCnt="0"/>
      <dgm:spPr/>
    </dgm:pt>
    <dgm:pt modelId="{C52835A4-526A-4C09-B6F9-D1D9C319CEBD}" type="pres">
      <dgm:prSet presAssocID="{237129C7-EB9E-415B-907F-CD6101F049F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C65DD04-E92C-41C5-82EC-9937DBD88209}" type="presOf" srcId="{237129C7-EB9E-415B-907F-CD6101F049FE}" destId="{C52835A4-526A-4C09-B6F9-D1D9C319CEBD}" srcOrd="0" destOrd="0" presId="urn:microsoft.com/office/officeart/2005/8/layout/vList2"/>
    <dgm:cxn modelId="{3CFD621F-6FBF-4D6A-A41C-C86F8815215F}" srcId="{F103FD14-D1C3-485B-AD5B-C5B0FE5CE79A}" destId="{390D8B95-ED42-47BA-AF0A-5B9BC4942964}" srcOrd="4" destOrd="0" parTransId="{5D2E063E-5083-4E26-BF17-39B0125FBBF4}" sibTransId="{F50EC155-4E9E-4C45-87EA-63064442BA53}"/>
    <dgm:cxn modelId="{57F7B328-5382-446C-913E-7892A1D658D4}" type="presOf" srcId="{390D8B95-ED42-47BA-AF0A-5B9BC4942964}" destId="{7AEA0929-6617-4CDD-8DC6-F8825F55C3ED}" srcOrd="0" destOrd="0" presId="urn:microsoft.com/office/officeart/2005/8/layout/vList2"/>
    <dgm:cxn modelId="{772AC128-05C1-40A1-9215-062898EF72D7}" type="presOf" srcId="{03275A52-17FA-4252-8927-0D7408323A8B}" destId="{47DFA6F8-CE6A-45B8-8990-CA90F063F33B}" srcOrd="0" destOrd="0" presId="urn:microsoft.com/office/officeart/2005/8/layout/vList2"/>
    <dgm:cxn modelId="{34CE4329-4C79-4AD4-8804-431A7F20F4EB}" type="presOf" srcId="{453B73C6-5073-4424-B217-5446AB756245}" destId="{519DF11B-D0E7-43AB-85DA-C61B2B08C64A}" srcOrd="0" destOrd="0" presId="urn:microsoft.com/office/officeart/2005/8/layout/vList2"/>
    <dgm:cxn modelId="{A7BA2C53-1EEA-4317-BB37-AAE09D9F9539}" srcId="{F103FD14-D1C3-485B-AD5B-C5B0FE5CE79A}" destId="{237129C7-EB9E-415B-907F-CD6101F049FE}" srcOrd="5" destOrd="0" parTransId="{22ADE99F-7043-4CA3-B503-C05BF508A3C9}" sibTransId="{3832501D-53CC-4B4C-B9BE-D9EEA7F8BC92}"/>
    <dgm:cxn modelId="{D90A7D73-657C-4113-A963-9FFE4FCC58AE}" srcId="{F103FD14-D1C3-485B-AD5B-C5B0FE5CE79A}" destId="{453B73C6-5073-4424-B217-5446AB756245}" srcOrd="0" destOrd="0" parTransId="{4831B3E5-D3BE-4449-A8D5-EDEB5C976B67}" sibTransId="{2EDF4B1E-2B65-4F71-A0C9-F9F90545B45E}"/>
    <dgm:cxn modelId="{C54F2286-16B9-4CB0-AF38-4E71111590BD}" srcId="{F103FD14-D1C3-485B-AD5B-C5B0FE5CE79A}" destId="{03275A52-17FA-4252-8927-0D7408323A8B}" srcOrd="2" destOrd="0" parTransId="{04DC72C7-1A64-4C4D-9C75-6A54ABA87F05}" sibTransId="{5F522A54-B9A1-4E1E-B4C4-841474502158}"/>
    <dgm:cxn modelId="{9521FC89-1FBB-400A-94ED-5873D1E54254}" type="presOf" srcId="{2E6EE5FF-2548-40EC-A1EC-D41245195557}" destId="{AFE105B2-2CAC-4C41-90A0-49CE197F31C3}" srcOrd="0" destOrd="0" presId="urn:microsoft.com/office/officeart/2005/8/layout/vList2"/>
    <dgm:cxn modelId="{A39CCA97-EE8C-4DBE-BD9E-90ACAC3260A2}" srcId="{F103FD14-D1C3-485B-AD5B-C5B0FE5CE79A}" destId="{FE2E535D-265C-498E-8156-AF106F208393}" srcOrd="1" destOrd="0" parTransId="{2E9E07E9-7B45-47A6-BCA5-3AB57FF66EB2}" sibTransId="{4379DFE4-1E88-4F36-BDC1-8A13F87C5FE2}"/>
    <dgm:cxn modelId="{8ED5B1BF-B757-4948-9F2E-4F211DB5241F}" type="presOf" srcId="{FE2E535D-265C-498E-8156-AF106F208393}" destId="{94566010-0761-493F-8C16-074B28E84A31}" srcOrd="0" destOrd="0" presId="urn:microsoft.com/office/officeart/2005/8/layout/vList2"/>
    <dgm:cxn modelId="{00BD2BC1-4296-4831-B81E-C5C366E0D23F}" srcId="{F103FD14-D1C3-485B-AD5B-C5B0FE5CE79A}" destId="{2E6EE5FF-2548-40EC-A1EC-D41245195557}" srcOrd="3" destOrd="0" parTransId="{20040E15-4D25-48E1-AA15-9BBFF766D914}" sibTransId="{DAE53D7B-902F-4FD3-BEF6-AB79B13D3F4F}"/>
    <dgm:cxn modelId="{89EC67D3-2936-487F-9B3A-A8BF4C35E473}" type="presOf" srcId="{F103FD14-D1C3-485B-AD5B-C5B0FE5CE79A}" destId="{BA95F350-995D-4EAC-B816-952E769456DD}" srcOrd="0" destOrd="0" presId="urn:microsoft.com/office/officeart/2005/8/layout/vList2"/>
    <dgm:cxn modelId="{F8A68CF7-9A23-4C6D-89B1-EEC3A12AD7A8}" type="presParOf" srcId="{BA95F350-995D-4EAC-B816-952E769456DD}" destId="{519DF11B-D0E7-43AB-85DA-C61B2B08C64A}" srcOrd="0" destOrd="0" presId="urn:microsoft.com/office/officeart/2005/8/layout/vList2"/>
    <dgm:cxn modelId="{1737B04B-9A27-4E08-B9EF-99452FD0AA5C}" type="presParOf" srcId="{BA95F350-995D-4EAC-B816-952E769456DD}" destId="{850BCDB6-E171-4756-8EC9-916FE08ECFB6}" srcOrd="1" destOrd="0" presId="urn:microsoft.com/office/officeart/2005/8/layout/vList2"/>
    <dgm:cxn modelId="{6C1440B5-04C9-475E-AC7D-A5DE5F08F269}" type="presParOf" srcId="{BA95F350-995D-4EAC-B816-952E769456DD}" destId="{94566010-0761-493F-8C16-074B28E84A31}" srcOrd="2" destOrd="0" presId="urn:microsoft.com/office/officeart/2005/8/layout/vList2"/>
    <dgm:cxn modelId="{4C2D7310-3238-419E-BE56-4EAFFE69E105}" type="presParOf" srcId="{BA95F350-995D-4EAC-B816-952E769456DD}" destId="{EB51D213-0DE0-4E5F-A327-24D2A30CE57F}" srcOrd="3" destOrd="0" presId="urn:microsoft.com/office/officeart/2005/8/layout/vList2"/>
    <dgm:cxn modelId="{2051D03C-24B0-46BA-A878-90FED84FA52F}" type="presParOf" srcId="{BA95F350-995D-4EAC-B816-952E769456DD}" destId="{47DFA6F8-CE6A-45B8-8990-CA90F063F33B}" srcOrd="4" destOrd="0" presId="urn:microsoft.com/office/officeart/2005/8/layout/vList2"/>
    <dgm:cxn modelId="{D7BF6EC9-B1F8-4232-B1EB-7DBC288897CF}" type="presParOf" srcId="{BA95F350-995D-4EAC-B816-952E769456DD}" destId="{F0CC6990-F2B4-45C9-9609-2A8327AC17E7}" srcOrd="5" destOrd="0" presId="urn:microsoft.com/office/officeart/2005/8/layout/vList2"/>
    <dgm:cxn modelId="{258FEB77-F657-48CC-B4C4-82D682CF96D8}" type="presParOf" srcId="{BA95F350-995D-4EAC-B816-952E769456DD}" destId="{AFE105B2-2CAC-4C41-90A0-49CE197F31C3}" srcOrd="6" destOrd="0" presId="urn:microsoft.com/office/officeart/2005/8/layout/vList2"/>
    <dgm:cxn modelId="{BE218D4E-6A5E-408B-B568-30E25D128677}" type="presParOf" srcId="{BA95F350-995D-4EAC-B816-952E769456DD}" destId="{E9BCCD3D-2963-43BE-A893-B19B61FFCD3A}" srcOrd="7" destOrd="0" presId="urn:microsoft.com/office/officeart/2005/8/layout/vList2"/>
    <dgm:cxn modelId="{8017078B-9ADF-4912-9646-1D5404159F2A}" type="presParOf" srcId="{BA95F350-995D-4EAC-B816-952E769456DD}" destId="{7AEA0929-6617-4CDD-8DC6-F8825F55C3ED}" srcOrd="8" destOrd="0" presId="urn:microsoft.com/office/officeart/2005/8/layout/vList2"/>
    <dgm:cxn modelId="{388B8076-8333-4975-A8CC-1EFC82F47582}" type="presParOf" srcId="{BA95F350-995D-4EAC-B816-952E769456DD}" destId="{50CF92C8-4DB8-4EDA-BF7C-AF580E498731}" srcOrd="9" destOrd="0" presId="urn:microsoft.com/office/officeart/2005/8/layout/vList2"/>
    <dgm:cxn modelId="{9F644C1E-5D9C-428A-9D99-02357AD0D5EB}" type="presParOf" srcId="{BA95F350-995D-4EAC-B816-952E769456DD}" destId="{C52835A4-526A-4C09-B6F9-D1D9C319CEB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5977CE-CDC7-454E-A23A-7BF24BCB1E72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71AEBEB-AA70-43D1-A043-CB50577163D5}">
      <dgm:prSet/>
      <dgm:spPr/>
      <dgm:t>
        <a:bodyPr/>
        <a:lstStyle/>
        <a:p>
          <a:r>
            <a:rPr lang="pl-PL" b="1" i="0" baseline="0"/>
            <a:t>Aktywność zarządu:</a:t>
          </a:r>
          <a:r>
            <a:rPr lang="pl-PL" b="0" i="0" baseline="0"/>
            <a:t> W roku sprawozdawczym odbyły się 2 posiedzenia zarządu oraz 4 inne zebrania.</a:t>
          </a:r>
          <a:endParaRPr lang="en-US"/>
        </a:p>
      </dgm:t>
    </dgm:pt>
    <dgm:pt modelId="{302DD362-42CD-44DC-AE72-EF251A350BF8}" type="parTrans" cxnId="{AF83C9F6-0507-45D2-B114-408757DBCC88}">
      <dgm:prSet/>
      <dgm:spPr/>
      <dgm:t>
        <a:bodyPr/>
        <a:lstStyle/>
        <a:p>
          <a:endParaRPr lang="en-US"/>
        </a:p>
      </dgm:t>
    </dgm:pt>
    <dgm:pt modelId="{39028243-0438-48BF-BF82-F4E388B1FA0B}" type="sibTrans" cxnId="{AF83C9F6-0507-45D2-B114-408757DBCC88}">
      <dgm:prSet/>
      <dgm:spPr/>
      <dgm:t>
        <a:bodyPr/>
        <a:lstStyle/>
        <a:p>
          <a:endParaRPr lang="en-US"/>
        </a:p>
      </dgm:t>
    </dgm:pt>
    <dgm:pt modelId="{FFCBB0DA-A997-4504-9BC9-6BCE2BDFD8E9}">
      <dgm:prSet/>
      <dgm:spPr/>
      <dgm:t>
        <a:bodyPr/>
        <a:lstStyle/>
        <a:p>
          <a:r>
            <a:rPr lang="pl-PL" b="1" i="0" baseline="0"/>
            <a:t>Skład władz:</a:t>
          </a:r>
          <a:r>
            <a:rPr lang="pl-PL" b="0" i="0" baseline="0"/>
            <a:t> W okresie sprawozdawczym nie nastąpiły zmiany w składzie zarządu.</a:t>
          </a:r>
          <a:endParaRPr lang="en-US"/>
        </a:p>
      </dgm:t>
    </dgm:pt>
    <dgm:pt modelId="{442694D8-6F99-433F-942B-D3D8373439EC}" type="parTrans" cxnId="{78FFEE1C-04A4-4659-85B9-1EFD2B5A25D2}">
      <dgm:prSet/>
      <dgm:spPr/>
      <dgm:t>
        <a:bodyPr/>
        <a:lstStyle/>
        <a:p>
          <a:endParaRPr lang="en-US"/>
        </a:p>
      </dgm:t>
    </dgm:pt>
    <dgm:pt modelId="{C7A64C16-85BC-43D4-9120-1E42FB3286D1}" type="sibTrans" cxnId="{78FFEE1C-04A4-4659-85B9-1EFD2B5A25D2}">
      <dgm:prSet/>
      <dgm:spPr/>
      <dgm:t>
        <a:bodyPr/>
        <a:lstStyle/>
        <a:p>
          <a:endParaRPr lang="en-US"/>
        </a:p>
      </dgm:t>
    </dgm:pt>
    <dgm:pt modelId="{42C2E917-F72C-4188-B1CB-26372DF5071D}">
      <dgm:prSet/>
      <dgm:spPr/>
      <dgm:t>
        <a:bodyPr/>
        <a:lstStyle/>
        <a:p>
          <a:r>
            <a:rPr lang="pl-PL" b="1" i="0" baseline="0" dirty="0"/>
            <a:t>Wyróżnione druhny i druhowie: </a:t>
          </a:r>
          <a:r>
            <a:rPr lang="pl-PL" b="0" i="0" baseline="0" dirty="0"/>
            <a:t>Paulina </a:t>
          </a:r>
          <a:r>
            <a:rPr lang="pl-PL" b="0" i="0" baseline="0" dirty="0" err="1"/>
            <a:t>Siniarska</a:t>
          </a:r>
          <a:r>
            <a:rPr lang="pl-PL" b="0" i="0" baseline="0" dirty="0"/>
            <a:t>, Dorota Kaźmierczak, Dominik </a:t>
          </a:r>
          <a:r>
            <a:rPr lang="pl-PL" b="0" i="0" baseline="0" dirty="0" err="1"/>
            <a:t>Siniarski</a:t>
          </a:r>
          <a:r>
            <a:rPr lang="pl-PL" b="0" i="0" baseline="0" dirty="0"/>
            <a:t>, Bartłomiej </a:t>
          </a:r>
          <a:r>
            <a:rPr lang="pl-PL" b="0" i="0" baseline="0" dirty="0" err="1"/>
            <a:t>Burchacki</a:t>
          </a:r>
          <a:r>
            <a:rPr lang="pl-PL" b="0" i="0" baseline="0" dirty="0"/>
            <a:t>, Kamil </a:t>
          </a:r>
          <a:r>
            <a:rPr lang="pl-PL" b="0" i="0" baseline="0" dirty="0" err="1"/>
            <a:t>Burchacki</a:t>
          </a:r>
          <a:r>
            <a:rPr lang="pl-PL" b="0" i="0" baseline="0" dirty="0"/>
            <a:t>, Paweł Łasica.</a:t>
          </a:r>
          <a:endParaRPr lang="en-US" dirty="0"/>
        </a:p>
      </dgm:t>
    </dgm:pt>
    <dgm:pt modelId="{8E4404D8-FE2C-439D-9B47-D0732D17B158}" type="parTrans" cxnId="{66A39D1A-2F55-43E9-AE5A-B4BFC9AC0D20}">
      <dgm:prSet/>
      <dgm:spPr/>
      <dgm:t>
        <a:bodyPr/>
        <a:lstStyle/>
        <a:p>
          <a:endParaRPr lang="en-US"/>
        </a:p>
      </dgm:t>
    </dgm:pt>
    <dgm:pt modelId="{56EDBCED-1A1F-4FED-9662-FA7CA35DADDA}" type="sibTrans" cxnId="{66A39D1A-2F55-43E9-AE5A-B4BFC9AC0D20}">
      <dgm:prSet/>
      <dgm:spPr/>
      <dgm:t>
        <a:bodyPr/>
        <a:lstStyle/>
        <a:p>
          <a:endParaRPr lang="en-US"/>
        </a:p>
      </dgm:t>
    </dgm:pt>
    <dgm:pt modelId="{D876BD6F-EC6B-4258-8E71-84202304BD8C}">
      <dgm:prSet/>
      <dgm:spPr/>
      <dgm:t>
        <a:bodyPr/>
        <a:lstStyle/>
        <a:p>
          <a:r>
            <a:rPr lang="pl-PL" b="1" i="0" baseline="0" dirty="0"/>
            <a:t>Uroczystości:</a:t>
          </a:r>
          <a:r>
            <a:rPr lang="pl-PL" b="0" i="0" baseline="0" dirty="0"/>
            <a:t> Wigilia Strażacka, spotkanie mikołajkowe dla członków MDP i DDP, apel z okazji rocznicy wybuchu Powstania Warszawskiego, uczczenie pamięci zmarłego strażaka.</a:t>
          </a:r>
          <a:endParaRPr lang="en-US" dirty="0"/>
        </a:p>
      </dgm:t>
    </dgm:pt>
    <dgm:pt modelId="{02C957A9-80E3-4359-A62C-7B7D13F7EE05}" type="parTrans" cxnId="{DC471B46-5D97-40FB-AAA4-0079A64B9B50}">
      <dgm:prSet/>
      <dgm:spPr/>
      <dgm:t>
        <a:bodyPr/>
        <a:lstStyle/>
        <a:p>
          <a:endParaRPr lang="en-US"/>
        </a:p>
      </dgm:t>
    </dgm:pt>
    <dgm:pt modelId="{1A40C682-4ED2-4D40-9CA7-8DEC0D2E8119}" type="sibTrans" cxnId="{DC471B46-5D97-40FB-AAA4-0079A64B9B50}">
      <dgm:prSet/>
      <dgm:spPr/>
      <dgm:t>
        <a:bodyPr/>
        <a:lstStyle/>
        <a:p>
          <a:endParaRPr lang="en-US"/>
        </a:p>
      </dgm:t>
    </dgm:pt>
    <dgm:pt modelId="{D4030E54-CFAC-4506-9F46-DCA6159ACC13}" type="pres">
      <dgm:prSet presAssocID="{F85977CE-CDC7-454E-A23A-7BF24BCB1E72}" presName="linear" presStyleCnt="0">
        <dgm:presLayoutVars>
          <dgm:animLvl val="lvl"/>
          <dgm:resizeHandles val="exact"/>
        </dgm:presLayoutVars>
      </dgm:prSet>
      <dgm:spPr/>
    </dgm:pt>
    <dgm:pt modelId="{58A4D414-8C00-4B92-AA6B-0E1EA965FCF6}" type="pres">
      <dgm:prSet presAssocID="{B71AEBEB-AA70-43D1-A043-CB50577163D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C237E8E-21EE-4A78-971B-1E67E16F9034}" type="pres">
      <dgm:prSet presAssocID="{39028243-0438-48BF-BF82-F4E388B1FA0B}" presName="spacer" presStyleCnt="0"/>
      <dgm:spPr/>
    </dgm:pt>
    <dgm:pt modelId="{531E217F-385A-47AE-92C9-A840FC1FBE67}" type="pres">
      <dgm:prSet presAssocID="{FFCBB0DA-A997-4504-9BC9-6BCE2BDFD8E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61E04CA-939B-407F-AFCC-158B3F643379}" type="pres">
      <dgm:prSet presAssocID="{C7A64C16-85BC-43D4-9120-1E42FB3286D1}" presName="spacer" presStyleCnt="0"/>
      <dgm:spPr/>
    </dgm:pt>
    <dgm:pt modelId="{EAB19A55-7580-46D6-B039-86CE37F5719F}" type="pres">
      <dgm:prSet presAssocID="{42C2E917-F72C-4188-B1CB-26372DF5071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E7BE5AF-A403-4F38-A399-81D93F41BCD8}" type="pres">
      <dgm:prSet presAssocID="{56EDBCED-1A1F-4FED-9662-FA7CA35DADDA}" presName="spacer" presStyleCnt="0"/>
      <dgm:spPr/>
    </dgm:pt>
    <dgm:pt modelId="{D936BEF3-618E-42A9-921C-56B5060AC3BA}" type="pres">
      <dgm:prSet presAssocID="{D876BD6F-EC6B-4258-8E71-84202304BD8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6A39D1A-2F55-43E9-AE5A-B4BFC9AC0D20}" srcId="{F85977CE-CDC7-454E-A23A-7BF24BCB1E72}" destId="{42C2E917-F72C-4188-B1CB-26372DF5071D}" srcOrd="2" destOrd="0" parTransId="{8E4404D8-FE2C-439D-9B47-D0732D17B158}" sibTransId="{56EDBCED-1A1F-4FED-9662-FA7CA35DADDA}"/>
    <dgm:cxn modelId="{78FFEE1C-04A4-4659-85B9-1EFD2B5A25D2}" srcId="{F85977CE-CDC7-454E-A23A-7BF24BCB1E72}" destId="{FFCBB0DA-A997-4504-9BC9-6BCE2BDFD8E9}" srcOrd="1" destOrd="0" parTransId="{442694D8-6F99-433F-942B-D3D8373439EC}" sibTransId="{C7A64C16-85BC-43D4-9120-1E42FB3286D1}"/>
    <dgm:cxn modelId="{0539925B-37A7-459D-A763-623DC76BB9E2}" type="presOf" srcId="{F85977CE-CDC7-454E-A23A-7BF24BCB1E72}" destId="{D4030E54-CFAC-4506-9F46-DCA6159ACC13}" srcOrd="0" destOrd="0" presId="urn:microsoft.com/office/officeart/2005/8/layout/vList2"/>
    <dgm:cxn modelId="{DC471B46-5D97-40FB-AAA4-0079A64B9B50}" srcId="{F85977CE-CDC7-454E-A23A-7BF24BCB1E72}" destId="{D876BD6F-EC6B-4258-8E71-84202304BD8C}" srcOrd="3" destOrd="0" parTransId="{02C957A9-80E3-4359-A62C-7B7D13F7EE05}" sibTransId="{1A40C682-4ED2-4D40-9CA7-8DEC0D2E8119}"/>
    <dgm:cxn modelId="{263C6C7E-CBF0-4199-940A-82D2EF6A2F36}" type="presOf" srcId="{42C2E917-F72C-4188-B1CB-26372DF5071D}" destId="{EAB19A55-7580-46D6-B039-86CE37F5719F}" srcOrd="0" destOrd="0" presId="urn:microsoft.com/office/officeart/2005/8/layout/vList2"/>
    <dgm:cxn modelId="{E290AFC3-64E6-4299-9E38-514B51B7982C}" type="presOf" srcId="{B71AEBEB-AA70-43D1-A043-CB50577163D5}" destId="{58A4D414-8C00-4B92-AA6B-0E1EA965FCF6}" srcOrd="0" destOrd="0" presId="urn:microsoft.com/office/officeart/2005/8/layout/vList2"/>
    <dgm:cxn modelId="{C3EA84E0-057B-4B9C-9DB4-FF134D0BFE20}" type="presOf" srcId="{D876BD6F-EC6B-4258-8E71-84202304BD8C}" destId="{D936BEF3-618E-42A9-921C-56B5060AC3BA}" srcOrd="0" destOrd="0" presId="urn:microsoft.com/office/officeart/2005/8/layout/vList2"/>
    <dgm:cxn modelId="{E8A367E8-6C99-4365-8F2B-E3AE634CE691}" type="presOf" srcId="{FFCBB0DA-A997-4504-9BC9-6BCE2BDFD8E9}" destId="{531E217F-385A-47AE-92C9-A840FC1FBE67}" srcOrd="0" destOrd="0" presId="urn:microsoft.com/office/officeart/2005/8/layout/vList2"/>
    <dgm:cxn modelId="{AF83C9F6-0507-45D2-B114-408757DBCC88}" srcId="{F85977CE-CDC7-454E-A23A-7BF24BCB1E72}" destId="{B71AEBEB-AA70-43D1-A043-CB50577163D5}" srcOrd="0" destOrd="0" parTransId="{302DD362-42CD-44DC-AE72-EF251A350BF8}" sibTransId="{39028243-0438-48BF-BF82-F4E388B1FA0B}"/>
    <dgm:cxn modelId="{DB7069AF-306F-4D24-8013-06F91CEA430E}" type="presParOf" srcId="{D4030E54-CFAC-4506-9F46-DCA6159ACC13}" destId="{58A4D414-8C00-4B92-AA6B-0E1EA965FCF6}" srcOrd="0" destOrd="0" presId="urn:microsoft.com/office/officeart/2005/8/layout/vList2"/>
    <dgm:cxn modelId="{EC61146D-A275-494D-94F1-ED5992592EBC}" type="presParOf" srcId="{D4030E54-CFAC-4506-9F46-DCA6159ACC13}" destId="{7C237E8E-21EE-4A78-971B-1E67E16F9034}" srcOrd="1" destOrd="0" presId="urn:microsoft.com/office/officeart/2005/8/layout/vList2"/>
    <dgm:cxn modelId="{A403D207-00DB-4526-AB68-52F03E769F75}" type="presParOf" srcId="{D4030E54-CFAC-4506-9F46-DCA6159ACC13}" destId="{531E217F-385A-47AE-92C9-A840FC1FBE67}" srcOrd="2" destOrd="0" presId="urn:microsoft.com/office/officeart/2005/8/layout/vList2"/>
    <dgm:cxn modelId="{9F2E9B6D-5D5E-4A2F-B01B-1A4F2C9E449F}" type="presParOf" srcId="{D4030E54-CFAC-4506-9F46-DCA6159ACC13}" destId="{D61E04CA-939B-407F-AFCC-158B3F643379}" srcOrd="3" destOrd="0" presId="urn:microsoft.com/office/officeart/2005/8/layout/vList2"/>
    <dgm:cxn modelId="{2D09D401-72B3-4151-8C57-ED5F3B687AED}" type="presParOf" srcId="{D4030E54-CFAC-4506-9F46-DCA6159ACC13}" destId="{EAB19A55-7580-46D6-B039-86CE37F5719F}" srcOrd="4" destOrd="0" presId="urn:microsoft.com/office/officeart/2005/8/layout/vList2"/>
    <dgm:cxn modelId="{0E18D01B-4C95-4CA8-87F8-D4AD695E4D1B}" type="presParOf" srcId="{D4030E54-CFAC-4506-9F46-DCA6159ACC13}" destId="{0E7BE5AF-A403-4F38-A399-81D93F41BCD8}" srcOrd="5" destOrd="0" presId="urn:microsoft.com/office/officeart/2005/8/layout/vList2"/>
    <dgm:cxn modelId="{81EB2142-C781-40D0-871E-82D4F4A59137}" type="presParOf" srcId="{D4030E54-CFAC-4506-9F46-DCA6159ACC13}" destId="{D936BEF3-618E-42A9-921C-56B5060AC3B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604C6E-1007-4EDC-9982-5468E63105A2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1862E479-9F50-40E3-85C3-7E562AF89D29}">
      <dgm:prSet/>
      <dgm:spPr/>
      <dgm:t>
        <a:bodyPr/>
        <a:lstStyle/>
        <a:p>
          <a:r>
            <a:rPr lang="pl-PL" b="1" i="0" baseline="0"/>
            <a:t>Podsumowanie operacyjne (łącznie 10 wyjazdów):</a:t>
          </a:r>
          <a:endParaRPr lang="en-US"/>
        </a:p>
      </dgm:t>
    </dgm:pt>
    <dgm:pt modelId="{007355B3-8657-4826-B662-F725D6CDCC76}" type="parTrans" cxnId="{ADA2867F-0404-4688-A1D0-7B6C042AA59F}">
      <dgm:prSet/>
      <dgm:spPr/>
      <dgm:t>
        <a:bodyPr/>
        <a:lstStyle/>
        <a:p>
          <a:endParaRPr lang="en-US" sz="2400"/>
        </a:p>
      </dgm:t>
    </dgm:pt>
    <dgm:pt modelId="{CA1E6924-A0E6-440E-8F68-4BABC67A15EC}" type="sibTrans" cxnId="{ADA2867F-0404-4688-A1D0-7B6C042AA59F}">
      <dgm:prSet/>
      <dgm:spPr/>
      <dgm:t>
        <a:bodyPr/>
        <a:lstStyle/>
        <a:p>
          <a:endParaRPr lang="en-US"/>
        </a:p>
      </dgm:t>
    </dgm:pt>
    <dgm:pt modelId="{A83C845F-DC84-40F4-BCB5-A1538E4B6255}">
      <dgm:prSet/>
      <dgm:spPr/>
      <dgm:t>
        <a:bodyPr/>
        <a:lstStyle/>
        <a:p>
          <a:r>
            <a:rPr lang="pl-PL" b="1" i="0" baseline="0"/>
            <a:t>Pożary:</a:t>
          </a:r>
          <a:r>
            <a:rPr lang="pl-PL" b="0" i="0" baseline="0"/>
            <a:t> 3 razy.</a:t>
          </a:r>
          <a:endParaRPr lang="en-US"/>
        </a:p>
      </dgm:t>
    </dgm:pt>
    <dgm:pt modelId="{AE011874-5434-487A-B9DB-499126801B8A}" type="parTrans" cxnId="{46FE14D5-C96A-4711-881A-1406620AC4C2}">
      <dgm:prSet/>
      <dgm:spPr/>
      <dgm:t>
        <a:bodyPr/>
        <a:lstStyle/>
        <a:p>
          <a:endParaRPr lang="en-US" sz="2400"/>
        </a:p>
      </dgm:t>
    </dgm:pt>
    <dgm:pt modelId="{D8BA6D41-92AE-4E41-A99F-FC76055A9045}" type="sibTrans" cxnId="{46FE14D5-C96A-4711-881A-1406620AC4C2}">
      <dgm:prSet/>
      <dgm:spPr/>
      <dgm:t>
        <a:bodyPr/>
        <a:lstStyle/>
        <a:p>
          <a:endParaRPr lang="en-US"/>
        </a:p>
      </dgm:t>
    </dgm:pt>
    <dgm:pt modelId="{60687FF8-52CF-4A92-9988-CEC64C0604BF}">
      <dgm:prSet/>
      <dgm:spPr/>
      <dgm:t>
        <a:bodyPr/>
        <a:lstStyle/>
        <a:p>
          <a:r>
            <a:rPr lang="pl-PL" b="1" i="0" baseline="0"/>
            <a:t>Miejscowe zagrożenia:</a:t>
          </a:r>
          <a:r>
            <a:rPr lang="pl-PL" b="0" i="0" baseline="0"/>
            <a:t> 5 razy.</a:t>
          </a:r>
          <a:endParaRPr lang="en-US"/>
        </a:p>
      </dgm:t>
    </dgm:pt>
    <dgm:pt modelId="{D6780FCC-9CF5-455D-A9A0-5FCF4773CF91}" type="parTrans" cxnId="{4D355AF6-FE93-42A1-997D-C40B6825F668}">
      <dgm:prSet/>
      <dgm:spPr/>
      <dgm:t>
        <a:bodyPr/>
        <a:lstStyle/>
        <a:p>
          <a:endParaRPr lang="en-US" sz="2400"/>
        </a:p>
      </dgm:t>
    </dgm:pt>
    <dgm:pt modelId="{3C9972AF-0ABB-4466-B8EF-2CCDF6821F9D}" type="sibTrans" cxnId="{4D355AF6-FE93-42A1-997D-C40B6825F668}">
      <dgm:prSet/>
      <dgm:spPr/>
      <dgm:t>
        <a:bodyPr/>
        <a:lstStyle/>
        <a:p>
          <a:endParaRPr lang="en-US"/>
        </a:p>
      </dgm:t>
    </dgm:pt>
    <dgm:pt modelId="{7E393B63-F8B7-4650-A4E2-0EC9E7E85E98}">
      <dgm:prSet/>
      <dgm:spPr/>
      <dgm:t>
        <a:bodyPr/>
        <a:lstStyle/>
        <a:p>
          <a:r>
            <a:rPr lang="pl-PL" b="1" i="0" baseline="0"/>
            <a:t>Wypadki komunikacyjne:</a:t>
          </a:r>
          <a:r>
            <a:rPr lang="pl-PL" b="0" i="0" baseline="0"/>
            <a:t> 2 razy.</a:t>
          </a:r>
          <a:endParaRPr lang="en-US"/>
        </a:p>
      </dgm:t>
    </dgm:pt>
    <dgm:pt modelId="{E7723A20-BF95-44E4-AB27-525656977861}" type="parTrans" cxnId="{BAF138E1-ED99-41EC-9B35-A6DBF10AA8BD}">
      <dgm:prSet/>
      <dgm:spPr/>
      <dgm:t>
        <a:bodyPr/>
        <a:lstStyle/>
        <a:p>
          <a:endParaRPr lang="en-US" sz="2400"/>
        </a:p>
      </dgm:t>
    </dgm:pt>
    <dgm:pt modelId="{D44FD980-6730-4D7A-9724-470BF37F8E36}" type="sibTrans" cxnId="{BAF138E1-ED99-41EC-9B35-A6DBF10AA8BD}">
      <dgm:prSet/>
      <dgm:spPr/>
      <dgm:t>
        <a:bodyPr/>
        <a:lstStyle/>
        <a:p>
          <a:endParaRPr lang="en-US"/>
        </a:p>
      </dgm:t>
    </dgm:pt>
    <dgm:pt modelId="{EB16FE15-B303-48E5-BD54-E5AE4A68BAE1}">
      <dgm:prSet/>
      <dgm:spPr/>
      <dgm:t>
        <a:bodyPr/>
        <a:lstStyle/>
        <a:p>
          <a:r>
            <a:rPr lang="pl-PL" b="1" i="0" baseline="0"/>
            <a:t>Alarmy fałszywe:</a:t>
          </a:r>
          <a:r>
            <a:rPr lang="pl-PL" b="0" i="0" baseline="0"/>
            <a:t> 0.</a:t>
          </a:r>
          <a:endParaRPr lang="en-US"/>
        </a:p>
      </dgm:t>
    </dgm:pt>
    <dgm:pt modelId="{5BDAF4CF-D37E-4106-84DF-172EF54FE328}" type="parTrans" cxnId="{9CE2C9F2-FAB6-4AFD-90FF-252B7C8FB118}">
      <dgm:prSet/>
      <dgm:spPr/>
      <dgm:t>
        <a:bodyPr/>
        <a:lstStyle/>
        <a:p>
          <a:endParaRPr lang="en-US" sz="2400"/>
        </a:p>
      </dgm:t>
    </dgm:pt>
    <dgm:pt modelId="{054E36E9-95BA-4FF2-841E-DF031B5D82C5}" type="sibTrans" cxnId="{9CE2C9F2-FAB6-4AFD-90FF-252B7C8FB118}">
      <dgm:prSet/>
      <dgm:spPr/>
      <dgm:t>
        <a:bodyPr/>
        <a:lstStyle/>
        <a:p>
          <a:endParaRPr lang="en-US"/>
        </a:p>
      </dgm:t>
    </dgm:pt>
    <dgm:pt modelId="{7FE7EF34-0E83-44E2-BF9C-415E971BD395}">
      <dgm:prSet/>
      <dgm:spPr/>
      <dgm:t>
        <a:bodyPr/>
        <a:lstStyle/>
        <a:p>
          <a:r>
            <a:rPr lang="pl-PL" b="0" i="0" baseline="0"/>
            <a:t>Wszystkie działania odbyły się na terenie gminy.</a:t>
          </a:r>
          <a:endParaRPr lang="en-US"/>
        </a:p>
      </dgm:t>
    </dgm:pt>
    <dgm:pt modelId="{E6F8F5D1-F97A-4173-B3C7-33F49083D091}" type="parTrans" cxnId="{98ADF0B9-C708-4C67-8487-6C69847E815C}">
      <dgm:prSet/>
      <dgm:spPr/>
      <dgm:t>
        <a:bodyPr/>
        <a:lstStyle/>
        <a:p>
          <a:endParaRPr lang="en-US" sz="2400"/>
        </a:p>
      </dgm:t>
    </dgm:pt>
    <dgm:pt modelId="{9F5C46FF-3FDB-4222-8FD8-AA0137BC4600}" type="sibTrans" cxnId="{98ADF0B9-C708-4C67-8487-6C69847E815C}">
      <dgm:prSet/>
      <dgm:spPr/>
      <dgm:t>
        <a:bodyPr/>
        <a:lstStyle/>
        <a:p>
          <a:endParaRPr lang="en-US"/>
        </a:p>
      </dgm:t>
    </dgm:pt>
    <dgm:pt modelId="{434B8D0C-33E6-445B-8876-4DE2DB2806B6}">
      <dgm:prSet/>
      <dgm:spPr/>
      <dgm:t>
        <a:bodyPr/>
        <a:lstStyle/>
        <a:p>
          <a:r>
            <a:rPr lang="pl-PL" b="1" i="0" baseline="0"/>
            <a:t>Indywidualny udział druhów w akcjach (liczba wyjazdów):</a:t>
          </a:r>
          <a:endParaRPr lang="en-US"/>
        </a:p>
      </dgm:t>
    </dgm:pt>
    <dgm:pt modelId="{1EAB5B37-DE5A-4424-AAA3-96DC714E92A7}" type="parTrans" cxnId="{40E441B3-F07B-4CB4-A0CB-9699280B1AF3}">
      <dgm:prSet/>
      <dgm:spPr/>
      <dgm:t>
        <a:bodyPr/>
        <a:lstStyle/>
        <a:p>
          <a:endParaRPr lang="en-US" sz="2400"/>
        </a:p>
      </dgm:t>
    </dgm:pt>
    <dgm:pt modelId="{2758138F-D6C9-41A4-8A44-1B22364EC787}" type="sibTrans" cxnId="{40E441B3-F07B-4CB4-A0CB-9699280B1AF3}">
      <dgm:prSet/>
      <dgm:spPr/>
      <dgm:t>
        <a:bodyPr/>
        <a:lstStyle/>
        <a:p>
          <a:endParaRPr lang="en-US"/>
        </a:p>
      </dgm:t>
    </dgm:pt>
    <dgm:pt modelId="{9A5B5446-A6B6-4C44-9877-F60520A80194}">
      <dgm:prSet/>
      <dgm:spPr/>
      <dgm:t>
        <a:bodyPr/>
        <a:lstStyle/>
        <a:p>
          <a:r>
            <a:rPr lang="pl-PL" b="1" i="0" baseline="0"/>
            <a:t>10 wyjazdów:</a:t>
          </a:r>
          <a:r>
            <a:rPr lang="pl-PL" b="0" i="0" baseline="0"/>
            <a:t> Dominik Brzemiński.</a:t>
          </a:r>
          <a:endParaRPr lang="en-US"/>
        </a:p>
      </dgm:t>
    </dgm:pt>
    <dgm:pt modelId="{B3CE034B-F81C-4B62-9A7C-B3B1F4CD1A2B}" type="parTrans" cxnId="{F367796C-C5F5-4513-B8E6-261D15E8A1DC}">
      <dgm:prSet/>
      <dgm:spPr/>
      <dgm:t>
        <a:bodyPr/>
        <a:lstStyle/>
        <a:p>
          <a:endParaRPr lang="en-US" sz="2400"/>
        </a:p>
      </dgm:t>
    </dgm:pt>
    <dgm:pt modelId="{55408D68-450F-47A2-91D4-8AF06EA698E8}" type="sibTrans" cxnId="{F367796C-C5F5-4513-B8E6-261D15E8A1DC}">
      <dgm:prSet/>
      <dgm:spPr/>
      <dgm:t>
        <a:bodyPr/>
        <a:lstStyle/>
        <a:p>
          <a:endParaRPr lang="en-US"/>
        </a:p>
      </dgm:t>
    </dgm:pt>
    <dgm:pt modelId="{C9985F00-E291-427A-94FC-3CE2324EB254}">
      <dgm:prSet/>
      <dgm:spPr/>
      <dgm:t>
        <a:bodyPr/>
        <a:lstStyle/>
        <a:p>
          <a:r>
            <a:rPr lang="pl-PL" b="1" i="0" baseline="0"/>
            <a:t>9 wyjazdów:</a:t>
          </a:r>
          <a:r>
            <a:rPr lang="pl-PL" b="0" i="0" baseline="0"/>
            <a:t> Dariusz Melon, Piotr Podolski.</a:t>
          </a:r>
          <a:endParaRPr lang="en-US"/>
        </a:p>
      </dgm:t>
    </dgm:pt>
    <dgm:pt modelId="{26805B97-8452-4D87-97ED-2F8089A6C99D}" type="parTrans" cxnId="{9C234F3C-D6AD-4907-BA3F-5A67264B26A2}">
      <dgm:prSet/>
      <dgm:spPr/>
      <dgm:t>
        <a:bodyPr/>
        <a:lstStyle/>
        <a:p>
          <a:endParaRPr lang="en-US" sz="2400"/>
        </a:p>
      </dgm:t>
    </dgm:pt>
    <dgm:pt modelId="{FEB99219-3723-4288-9319-1B4228AD4531}" type="sibTrans" cxnId="{9C234F3C-D6AD-4907-BA3F-5A67264B26A2}">
      <dgm:prSet/>
      <dgm:spPr/>
      <dgm:t>
        <a:bodyPr/>
        <a:lstStyle/>
        <a:p>
          <a:endParaRPr lang="en-US"/>
        </a:p>
      </dgm:t>
    </dgm:pt>
    <dgm:pt modelId="{1951BE68-2A0D-4022-A7B2-AA62FC06668A}">
      <dgm:prSet/>
      <dgm:spPr/>
      <dgm:t>
        <a:bodyPr/>
        <a:lstStyle/>
        <a:p>
          <a:r>
            <a:rPr lang="pl-PL" b="1" i="0" baseline="0"/>
            <a:t>6 wyjazdów:</a:t>
          </a:r>
          <a:r>
            <a:rPr lang="pl-PL" b="0" i="0" baseline="0"/>
            <a:t> Kamil Burchacki, Paweł Łasica.</a:t>
          </a:r>
          <a:endParaRPr lang="en-US"/>
        </a:p>
      </dgm:t>
    </dgm:pt>
    <dgm:pt modelId="{26BFC0C6-0657-41F6-BE20-6C52FB8A9834}" type="parTrans" cxnId="{39133E60-CBD3-4AA6-9995-E127F3D40259}">
      <dgm:prSet/>
      <dgm:spPr/>
      <dgm:t>
        <a:bodyPr/>
        <a:lstStyle/>
        <a:p>
          <a:endParaRPr lang="en-US" sz="2400"/>
        </a:p>
      </dgm:t>
    </dgm:pt>
    <dgm:pt modelId="{BCA6993B-3AA0-49C7-94DB-1F20E3F92318}" type="sibTrans" cxnId="{39133E60-CBD3-4AA6-9995-E127F3D40259}">
      <dgm:prSet/>
      <dgm:spPr/>
      <dgm:t>
        <a:bodyPr/>
        <a:lstStyle/>
        <a:p>
          <a:endParaRPr lang="en-US"/>
        </a:p>
      </dgm:t>
    </dgm:pt>
    <dgm:pt modelId="{052B62B9-71A8-4796-8DAD-8C97B0DD4818}">
      <dgm:prSet/>
      <dgm:spPr/>
      <dgm:t>
        <a:bodyPr/>
        <a:lstStyle/>
        <a:p>
          <a:r>
            <a:rPr lang="pl-PL" b="1" i="0" baseline="0"/>
            <a:t>4 wyjazdy:</a:t>
          </a:r>
          <a:r>
            <a:rPr lang="pl-PL" b="0" i="0" baseline="0"/>
            <a:t> Bartłomiej Burchacki, Michał Saskowski.</a:t>
          </a:r>
          <a:endParaRPr lang="en-US"/>
        </a:p>
      </dgm:t>
    </dgm:pt>
    <dgm:pt modelId="{856A49A7-0713-4FE6-A7C3-87D9668B884C}" type="parTrans" cxnId="{4EF8F99E-BDA4-4396-96AB-D9EEA1383B6E}">
      <dgm:prSet/>
      <dgm:spPr/>
      <dgm:t>
        <a:bodyPr/>
        <a:lstStyle/>
        <a:p>
          <a:endParaRPr lang="en-US" sz="2400"/>
        </a:p>
      </dgm:t>
    </dgm:pt>
    <dgm:pt modelId="{A5B549F3-F830-40AB-80CA-709A0E9778E0}" type="sibTrans" cxnId="{4EF8F99E-BDA4-4396-96AB-D9EEA1383B6E}">
      <dgm:prSet/>
      <dgm:spPr/>
      <dgm:t>
        <a:bodyPr/>
        <a:lstStyle/>
        <a:p>
          <a:endParaRPr lang="en-US"/>
        </a:p>
      </dgm:t>
    </dgm:pt>
    <dgm:pt modelId="{21BAACEE-5FD8-4608-8562-CAE24CC72863}">
      <dgm:prSet/>
      <dgm:spPr/>
      <dgm:t>
        <a:bodyPr/>
        <a:lstStyle/>
        <a:p>
          <a:r>
            <a:rPr lang="pl-PL" b="1" i="0" baseline="0"/>
            <a:t>2 wyjazdy:</a:t>
          </a:r>
          <a:r>
            <a:rPr lang="pl-PL" b="0" i="0" baseline="0"/>
            <a:t> Zbigniew Gronkiewicz, Daniel Zaszewski.</a:t>
          </a:r>
          <a:endParaRPr lang="en-US"/>
        </a:p>
      </dgm:t>
    </dgm:pt>
    <dgm:pt modelId="{677EED0D-EB1E-4CE7-BBD3-7E769922B9D1}" type="parTrans" cxnId="{E9BD93F7-D210-4734-BC49-672F4EDBAB9B}">
      <dgm:prSet/>
      <dgm:spPr/>
      <dgm:t>
        <a:bodyPr/>
        <a:lstStyle/>
        <a:p>
          <a:endParaRPr lang="en-US" sz="2400"/>
        </a:p>
      </dgm:t>
    </dgm:pt>
    <dgm:pt modelId="{E8FBDC35-045E-418C-8F2C-B6F3F10BECCC}" type="sibTrans" cxnId="{E9BD93F7-D210-4734-BC49-672F4EDBAB9B}">
      <dgm:prSet/>
      <dgm:spPr/>
      <dgm:t>
        <a:bodyPr/>
        <a:lstStyle/>
        <a:p>
          <a:endParaRPr lang="en-US"/>
        </a:p>
      </dgm:t>
    </dgm:pt>
    <dgm:pt modelId="{15610861-EE87-4278-AE87-18502B4A3802}">
      <dgm:prSet/>
      <dgm:spPr/>
      <dgm:t>
        <a:bodyPr/>
        <a:lstStyle/>
        <a:p>
          <a:r>
            <a:rPr lang="pl-PL" b="1" i="0" baseline="0"/>
            <a:t>1 wyjazd:</a:t>
          </a:r>
          <a:r>
            <a:rPr lang="pl-PL" b="0" i="0" baseline="0"/>
            <a:t> Marcin Stępień, Zdzisław Rzepecki, Waldemar Kaźmierczak.</a:t>
          </a:r>
          <a:endParaRPr lang="en-US"/>
        </a:p>
      </dgm:t>
    </dgm:pt>
    <dgm:pt modelId="{F3F1729A-1D6F-4538-8C84-EDA19ABAF04C}" type="parTrans" cxnId="{EBE6DFB6-D32C-49E5-96A4-FD097BF2D7D1}">
      <dgm:prSet/>
      <dgm:spPr/>
      <dgm:t>
        <a:bodyPr/>
        <a:lstStyle/>
        <a:p>
          <a:endParaRPr lang="en-US" sz="2400"/>
        </a:p>
      </dgm:t>
    </dgm:pt>
    <dgm:pt modelId="{9BD22D73-D472-4F93-B325-06AC2FA46B60}" type="sibTrans" cxnId="{EBE6DFB6-D32C-49E5-96A4-FD097BF2D7D1}">
      <dgm:prSet/>
      <dgm:spPr/>
      <dgm:t>
        <a:bodyPr/>
        <a:lstStyle/>
        <a:p>
          <a:endParaRPr lang="en-US"/>
        </a:p>
      </dgm:t>
    </dgm:pt>
    <dgm:pt modelId="{1E8EE3AC-961D-41A0-8E8B-2051B77893AF}" type="pres">
      <dgm:prSet presAssocID="{94604C6E-1007-4EDC-9982-5468E63105A2}" presName="linear" presStyleCnt="0">
        <dgm:presLayoutVars>
          <dgm:animLvl val="lvl"/>
          <dgm:resizeHandles val="exact"/>
        </dgm:presLayoutVars>
      </dgm:prSet>
      <dgm:spPr/>
    </dgm:pt>
    <dgm:pt modelId="{31FFF1CF-87EE-4897-9CDF-7410D71AB4CE}" type="pres">
      <dgm:prSet presAssocID="{1862E479-9F50-40E3-85C3-7E562AF89D2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B17193F-24E5-4026-BBF6-09E0C0910B13}" type="pres">
      <dgm:prSet presAssocID="{1862E479-9F50-40E3-85C3-7E562AF89D29}" presName="childText" presStyleLbl="revTx" presStyleIdx="0" presStyleCnt="2">
        <dgm:presLayoutVars>
          <dgm:bulletEnabled val="1"/>
        </dgm:presLayoutVars>
      </dgm:prSet>
      <dgm:spPr/>
    </dgm:pt>
    <dgm:pt modelId="{ED8BC259-C46D-4CB5-B360-0C3955A5182D}" type="pres">
      <dgm:prSet presAssocID="{7FE7EF34-0E83-44E2-BF9C-415E971BD39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AB8E8A7-6E8D-4461-ACF7-8DFC21ED556A}" type="pres">
      <dgm:prSet presAssocID="{9F5C46FF-3FDB-4222-8FD8-AA0137BC4600}" presName="spacer" presStyleCnt="0"/>
      <dgm:spPr/>
    </dgm:pt>
    <dgm:pt modelId="{F19F2337-D842-4863-A43C-4C0544545A6A}" type="pres">
      <dgm:prSet presAssocID="{434B8D0C-33E6-445B-8876-4DE2DB2806B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E506481-2FE5-4C0D-A134-41D4EB49953A}" type="pres">
      <dgm:prSet presAssocID="{434B8D0C-33E6-445B-8876-4DE2DB2806B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4945B13-0BF2-4474-B36B-C3CCD9E2CABA}" type="presOf" srcId="{60687FF8-52CF-4A92-9988-CEC64C0604BF}" destId="{2B17193F-24E5-4026-BBF6-09E0C0910B13}" srcOrd="0" destOrd="1" presId="urn:microsoft.com/office/officeart/2005/8/layout/vList2"/>
    <dgm:cxn modelId="{2A492918-FACF-44A2-8CC3-74494E854C12}" type="presOf" srcId="{A83C845F-DC84-40F4-BCB5-A1538E4B6255}" destId="{2B17193F-24E5-4026-BBF6-09E0C0910B13}" srcOrd="0" destOrd="0" presId="urn:microsoft.com/office/officeart/2005/8/layout/vList2"/>
    <dgm:cxn modelId="{E9C3F51D-DB99-4790-B4AA-A284EFDA54FA}" type="presOf" srcId="{9A5B5446-A6B6-4C44-9877-F60520A80194}" destId="{BE506481-2FE5-4C0D-A134-41D4EB49953A}" srcOrd="0" destOrd="0" presId="urn:microsoft.com/office/officeart/2005/8/layout/vList2"/>
    <dgm:cxn modelId="{94799B1E-9C44-4654-BB8E-BD0488D17991}" type="presOf" srcId="{1862E479-9F50-40E3-85C3-7E562AF89D29}" destId="{31FFF1CF-87EE-4897-9CDF-7410D71AB4CE}" srcOrd="0" destOrd="0" presId="urn:microsoft.com/office/officeart/2005/8/layout/vList2"/>
    <dgm:cxn modelId="{82494728-72F0-4B04-8D92-15E6F17B78B9}" type="presOf" srcId="{7FE7EF34-0E83-44E2-BF9C-415E971BD395}" destId="{ED8BC259-C46D-4CB5-B360-0C3955A5182D}" srcOrd="0" destOrd="0" presId="urn:microsoft.com/office/officeart/2005/8/layout/vList2"/>
    <dgm:cxn modelId="{9C234F3C-D6AD-4907-BA3F-5A67264B26A2}" srcId="{434B8D0C-33E6-445B-8876-4DE2DB2806B6}" destId="{C9985F00-E291-427A-94FC-3CE2324EB254}" srcOrd="1" destOrd="0" parTransId="{26805B97-8452-4D87-97ED-2F8089A6C99D}" sibTransId="{FEB99219-3723-4288-9319-1B4228AD4531}"/>
    <dgm:cxn modelId="{E95CE75F-E385-4801-AE31-3CC5B0CCBE75}" type="presOf" srcId="{21BAACEE-5FD8-4608-8562-CAE24CC72863}" destId="{BE506481-2FE5-4C0D-A134-41D4EB49953A}" srcOrd="0" destOrd="4" presId="urn:microsoft.com/office/officeart/2005/8/layout/vList2"/>
    <dgm:cxn modelId="{39133E60-CBD3-4AA6-9995-E127F3D40259}" srcId="{434B8D0C-33E6-445B-8876-4DE2DB2806B6}" destId="{1951BE68-2A0D-4022-A7B2-AA62FC06668A}" srcOrd="2" destOrd="0" parTransId="{26BFC0C6-0657-41F6-BE20-6C52FB8A9834}" sibTransId="{BCA6993B-3AA0-49C7-94DB-1F20E3F92318}"/>
    <dgm:cxn modelId="{F367796C-C5F5-4513-B8E6-261D15E8A1DC}" srcId="{434B8D0C-33E6-445B-8876-4DE2DB2806B6}" destId="{9A5B5446-A6B6-4C44-9877-F60520A80194}" srcOrd="0" destOrd="0" parTransId="{B3CE034B-F81C-4B62-9A7C-B3B1F4CD1A2B}" sibTransId="{55408D68-450F-47A2-91D4-8AF06EA698E8}"/>
    <dgm:cxn modelId="{88BAF57C-604F-4B9C-B48C-26CA6740B724}" type="presOf" srcId="{EB16FE15-B303-48E5-BD54-E5AE4A68BAE1}" destId="{2B17193F-24E5-4026-BBF6-09E0C0910B13}" srcOrd="0" destOrd="3" presId="urn:microsoft.com/office/officeart/2005/8/layout/vList2"/>
    <dgm:cxn modelId="{5C0AC57E-3F8C-4036-A7BB-B8C300CB6FB4}" type="presOf" srcId="{434B8D0C-33E6-445B-8876-4DE2DB2806B6}" destId="{F19F2337-D842-4863-A43C-4C0544545A6A}" srcOrd="0" destOrd="0" presId="urn:microsoft.com/office/officeart/2005/8/layout/vList2"/>
    <dgm:cxn modelId="{ADA2867F-0404-4688-A1D0-7B6C042AA59F}" srcId="{94604C6E-1007-4EDC-9982-5468E63105A2}" destId="{1862E479-9F50-40E3-85C3-7E562AF89D29}" srcOrd="0" destOrd="0" parTransId="{007355B3-8657-4826-B662-F725D6CDCC76}" sibTransId="{CA1E6924-A0E6-440E-8F68-4BABC67A15EC}"/>
    <dgm:cxn modelId="{DED4408F-9141-43D4-BC82-0440E09B1D05}" type="presOf" srcId="{7E393B63-F8B7-4650-A4E2-0EC9E7E85E98}" destId="{2B17193F-24E5-4026-BBF6-09E0C0910B13}" srcOrd="0" destOrd="2" presId="urn:microsoft.com/office/officeart/2005/8/layout/vList2"/>
    <dgm:cxn modelId="{4EF8F99E-BDA4-4396-96AB-D9EEA1383B6E}" srcId="{434B8D0C-33E6-445B-8876-4DE2DB2806B6}" destId="{052B62B9-71A8-4796-8DAD-8C97B0DD4818}" srcOrd="3" destOrd="0" parTransId="{856A49A7-0713-4FE6-A7C3-87D9668B884C}" sibTransId="{A5B549F3-F830-40AB-80CA-709A0E9778E0}"/>
    <dgm:cxn modelId="{40E441B3-F07B-4CB4-A0CB-9699280B1AF3}" srcId="{94604C6E-1007-4EDC-9982-5468E63105A2}" destId="{434B8D0C-33E6-445B-8876-4DE2DB2806B6}" srcOrd="2" destOrd="0" parTransId="{1EAB5B37-DE5A-4424-AAA3-96DC714E92A7}" sibTransId="{2758138F-D6C9-41A4-8A44-1B22364EC787}"/>
    <dgm:cxn modelId="{CF35C3B4-D5C1-4EA8-8892-483E8E6C7752}" type="presOf" srcId="{052B62B9-71A8-4796-8DAD-8C97B0DD4818}" destId="{BE506481-2FE5-4C0D-A134-41D4EB49953A}" srcOrd="0" destOrd="3" presId="urn:microsoft.com/office/officeart/2005/8/layout/vList2"/>
    <dgm:cxn modelId="{EBE6DFB6-D32C-49E5-96A4-FD097BF2D7D1}" srcId="{434B8D0C-33E6-445B-8876-4DE2DB2806B6}" destId="{15610861-EE87-4278-AE87-18502B4A3802}" srcOrd="5" destOrd="0" parTransId="{F3F1729A-1D6F-4538-8C84-EDA19ABAF04C}" sibTransId="{9BD22D73-D472-4F93-B325-06AC2FA46B60}"/>
    <dgm:cxn modelId="{98ADF0B9-C708-4C67-8487-6C69847E815C}" srcId="{94604C6E-1007-4EDC-9982-5468E63105A2}" destId="{7FE7EF34-0E83-44E2-BF9C-415E971BD395}" srcOrd="1" destOrd="0" parTransId="{E6F8F5D1-F97A-4173-B3C7-33F49083D091}" sibTransId="{9F5C46FF-3FDB-4222-8FD8-AA0137BC4600}"/>
    <dgm:cxn modelId="{295007BB-C331-49CD-8A42-BB4B6C9CD3D4}" type="presOf" srcId="{1951BE68-2A0D-4022-A7B2-AA62FC06668A}" destId="{BE506481-2FE5-4C0D-A134-41D4EB49953A}" srcOrd="0" destOrd="2" presId="urn:microsoft.com/office/officeart/2005/8/layout/vList2"/>
    <dgm:cxn modelId="{22A7D0BF-ED2B-4422-A7C8-972F1B3FDABB}" type="presOf" srcId="{C9985F00-E291-427A-94FC-3CE2324EB254}" destId="{BE506481-2FE5-4C0D-A134-41D4EB49953A}" srcOrd="0" destOrd="1" presId="urn:microsoft.com/office/officeart/2005/8/layout/vList2"/>
    <dgm:cxn modelId="{ABF5B2CD-166E-4D14-8E11-F11D4615474B}" type="presOf" srcId="{94604C6E-1007-4EDC-9982-5468E63105A2}" destId="{1E8EE3AC-961D-41A0-8E8B-2051B77893AF}" srcOrd="0" destOrd="0" presId="urn:microsoft.com/office/officeart/2005/8/layout/vList2"/>
    <dgm:cxn modelId="{46FE14D5-C96A-4711-881A-1406620AC4C2}" srcId="{1862E479-9F50-40E3-85C3-7E562AF89D29}" destId="{A83C845F-DC84-40F4-BCB5-A1538E4B6255}" srcOrd="0" destOrd="0" parTransId="{AE011874-5434-487A-B9DB-499126801B8A}" sibTransId="{D8BA6D41-92AE-4E41-A99F-FC76055A9045}"/>
    <dgm:cxn modelId="{BAF138E1-ED99-41EC-9B35-A6DBF10AA8BD}" srcId="{1862E479-9F50-40E3-85C3-7E562AF89D29}" destId="{7E393B63-F8B7-4650-A4E2-0EC9E7E85E98}" srcOrd="2" destOrd="0" parTransId="{E7723A20-BF95-44E4-AB27-525656977861}" sibTransId="{D44FD980-6730-4D7A-9724-470BF37F8E36}"/>
    <dgm:cxn modelId="{9CE2C9F2-FAB6-4AFD-90FF-252B7C8FB118}" srcId="{1862E479-9F50-40E3-85C3-7E562AF89D29}" destId="{EB16FE15-B303-48E5-BD54-E5AE4A68BAE1}" srcOrd="3" destOrd="0" parTransId="{5BDAF4CF-D37E-4106-84DF-172EF54FE328}" sibTransId="{054E36E9-95BA-4FF2-841E-DF031B5D82C5}"/>
    <dgm:cxn modelId="{4D355AF6-FE93-42A1-997D-C40B6825F668}" srcId="{1862E479-9F50-40E3-85C3-7E562AF89D29}" destId="{60687FF8-52CF-4A92-9988-CEC64C0604BF}" srcOrd="1" destOrd="0" parTransId="{D6780FCC-9CF5-455D-A9A0-5FCF4773CF91}" sibTransId="{3C9972AF-0ABB-4466-B8EF-2CCDF6821F9D}"/>
    <dgm:cxn modelId="{E9BD93F7-D210-4734-BC49-672F4EDBAB9B}" srcId="{434B8D0C-33E6-445B-8876-4DE2DB2806B6}" destId="{21BAACEE-5FD8-4608-8562-CAE24CC72863}" srcOrd="4" destOrd="0" parTransId="{677EED0D-EB1E-4CE7-BBD3-7E769922B9D1}" sibTransId="{E8FBDC35-045E-418C-8F2C-B6F3F10BECCC}"/>
    <dgm:cxn modelId="{CE3C99F9-91A2-4F78-8D1D-28E14A9064A5}" type="presOf" srcId="{15610861-EE87-4278-AE87-18502B4A3802}" destId="{BE506481-2FE5-4C0D-A134-41D4EB49953A}" srcOrd="0" destOrd="5" presId="urn:microsoft.com/office/officeart/2005/8/layout/vList2"/>
    <dgm:cxn modelId="{9061C794-0A80-4F21-ABA6-4193AAF0CB70}" type="presParOf" srcId="{1E8EE3AC-961D-41A0-8E8B-2051B77893AF}" destId="{31FFF1CF-87EE-4897-9CDF-7410D71AB4CE}" srcOrd="0" destOrd="0" presId="urn:microsoft.com/office/officeart/2005/8/layout/vList2"/>
    <dgm:cxn modelId="{CEE07884-F770-4342-8AB2-DE8B1C5B1C8D}" type="presParOf" srcId="{1E8EE3AC-961D-41A0-8E8B-2051B77893AF}" destId="{2B17193F-24E5-4026-BBF6-09E0C0910B13}" srcOrd="1" destOrd="0" presId="urn:microsoft.com/office/officeart/2005/8/layout/vList2"/>
    <dgm:cxn modelId="{C1388BB1-10D5-474D-AA5D-718D99119788}" type="presParOf" srcId="{1E8EE3AC-961D-41A0-8E8B-2051B77893AF}" destId="{ED8BC259-C46D-4CB5-B360-0C3955A5182D}" srcOrd="2" destOrd="0" presId="urn:microsoft.com/office/officeart/2005/8/layout/vList2"/>
    <dgm:cxn modelId="{7171FFAF-3DBD-4256-8F83-B3CDBD5C08A3}" type="presParOf" srcId="{1E8EE3AC-961D-41A0-8E8B-2051B77893AF}" destId="{9AB8E8A7-6E8D-4461-ACF7-8DFC21ED556A}" srcOrd="3" destOrd="0" presId="urn:microsoft.com/office/officeart/2005/8/layout/vList2"/>
    <dgm:cxn modelId="{6DF1507E-0358-4E0B-B636-568B4467F4D8}" type="presParOf" srcId="{1E8EE3AC-961D-41A0-8E8B-2051B77893AF}" destId="{F19F2337-D842-4863-A43C-4C0544545A6A}" srcOrd="4" destOrd="0" presId="urn:microsoft.com/office/officeart/2005/8/layout/vList2"/>
    <dgm:cxn modelId="{AF63A49C-7BF7-4EB6-95BC-ED1CC346088C}" type="presParOf" srcId="{1E8EE3AC-961D-41A0-8E8B-2051B77893AF}" destId="{BE506481-2FE5-4C0D-A134-41D4EB49953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8D3174-6446-4F4A-8B61-53C9CCE25EB7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04472D-8337-43DE-95AD-656613E0B2D5}">
      <dgm:prSet/>
      <dgm:spPr/>
      <dgm:t>
        <a:bodyPr/>
        <a:lstStyle/>
        <a:p>
          <a:r>
            <a:rPr lang="pl-PL" b="1" i="0" baseline="0"/>
            <a:t>Ukończone kursy:</a:t>
          </a:r>
          <a:endParaRPr lang="en-US"/>
        </a:p>
      </dgm:t>
    </dgm:pt>
    <dgm:pt modelId="{0D6FDDD0-29C7-4CA1-AA89-23CDF491662B}" type="parTrans" cxnId="{FBDFE13E-5864-4EA9-AA9E-7B03C7A1C3C6}">
      <dgm:prSet/>
      <dgm:spPr/>
      <dgm:t>
        <a:bodyPr/>
        <a:lstStyle/>
        <a:p>
          <a:endParaRPr lang="en-US"/>
        </a:p>
      </dgm:t>
    </dgm:pt>
    <dgm:pt modelId="{B74A1E54-7F1D-46E9-9B77-1E409DB9DF67}" type="sibTrans" cxnId="{FBDFE13E-5864-4EA9-AA9E-7B03C7A1C3C6}">
      <dgm:prSet/>
      <dgm:spPr/>
      <dgm:t>
        <a:bodyPr/>
        <a:lstStyle/>
        <a:p>
          <a:endParaRPr lang="en-US"/>
        </a:p>
      </dgm:t>
    </dgm:pt>
    <dgm:pt modelId="{6506E593-457E-463E-B64D-5B24CA77C923}">
      <dgm:prSet/>
      <dgm:spPr/>
      <dgm:t>
        <a:bodyPr/>
        <a:lstStyle/>
        <a:p>
          <a:r>
            <a:rPr lang="pl-PL" b="1" i="0" baseline="0" dirty="0"/>
            <a:t>Kurs podstawowy:</a:t>
          </a:r>
          <a:r>
            <a:rPr lang="pl-PL" b="0" i="0" baseline="0" dirty="0"/>
            <a:t> Monika Łasica.</a:t>
          </a:r>
          <a:endParaRPr lang="en-US" dirty="0"/>
        </a:p>
      </dgm:t>
    </dgm:pt>
    <dgm:pt modelId="{816513F5-693E-4B91-A062-9D9F0ECA6C17}" type="parTrans" cxnId="{162FF0ED-2308-49A4-BB90-4505B5D95ECF}">
      <dgm:prSet/>
      <dgm:spPr/>
      <dgm:t>
        <a:bodyPr/>
        <a:lstStyle/>
        <a:p>
          <a:endParaRPr lang="en-US"/>
        </a:p>
      </dgm:t>
    </dgm:pt>
    <dgm:pt modelId="{527A6062-D89C-489D-ACBA-6BD91FE501BF}" type="sibTrans" cxnId="{162FF0ED-2308-49A4-BB90-4505B5D95ECF}">
      <dgm:prSet/>
      <dgm:spPr/>
      <dgm:t>
        <a:bodyPr/>
        <a:lstStyle/>
        <a:p>
          <a:endParaRPr lang="en-US"/>
        </a:p>
      </dgm:t>
    </dgm:pt>
    <dgm:pt modelId="{FAE3838D-F9F5-4A27-A0B9-F82642509BA1}">
      <dgm:prSet/>
      <dgm:spPr/>
      <dgm:t>
        <a:bodyPr/>
        <a:lstStyle/>
        <a:p>
          <a:r>
            <a:rPr lang="pl-PL" b="1" i="0" baseline="0" dirty="0"/>
            <a:t>Kurs KPP:</a:t>
          </a:r>
          <a:r>
            <a:rPr lang="pl-PL" b="0" i="0" baseline="0" dirty="0"/>
            <a:t> Monika Łasica, Bartłomiej </a:t>
          </a:r>
          <a:r>
            <a:rPr lang="pl-PL" b="0" i="0" baseline="0" dirty="0" err="1"/>
            <a:t>Burchacki</a:t>
          </a:r>
          <a:r>
            <a:rPr lang="pl-PL" b="0" i="0" baseline="0" dirty="0"/>
            <a:t>, Zdzisław Rzepecki.</a:t>
          </a:r>
          <a:endParaRPr lang="en-US" dirty="0"/>
        </a:p>
      </dgm:t>
    </dgm:pt>
    <dgm:pt modelId="{3275BB06-FD06-4B7C-B35B-7C7B5C914D1E}" type="parTrans" cxnId="{1BE5337E-A436-4A0A-A8FA-7BF8F3C760A7}">
      <dgm:prSet/>
      <dgm:spPr/>
      <dgm:t>
        <a:bodyPr/>
        <a:lstStyle/>
        <a:p>
          <a:endParaRPr lang="en-US"/>
        </a:p>
      </dgm:t>
    </dgm:pt>
    <dgm:pt modelId="{8DF23325-5BD1-46FE-8531-70FBBD29C5AB}" type="sibTrans" cxnId="{1BE5337E-A436-4A0A-A8FA-7BF8F3C760A7}">
      <dgm:prSet/>
      <dgm:spPr/>
      <dgm:t>
        <a:bodyPr/>
        <a:lstStyle/>
        <a:p>
          <a:endParaRPr lang="en-US"/>
        </a:p>
      </dgm:t>
    </dgm:pt>
    <dgm:pt modelId="{7B79A8E8-0A1E-43FF-91EA-CB96483C240B}">
      <dgm:prSet/>
      <dgm:spPr/>
      <dgm:t>
        <a:bodyPr/>
        <a:lstStyle/>
        <a:p>
          <a:r>
            <a:rPr lang="pl-PL" b="1" i="0" baseline="0"/>
            <a:t>Szkolenie BHP:</a:t>
          </a:r>
          <a:r>
            <a:rPr lang="pl-PL" b="0" i="0" baseline="0"/>
            <a:t> 13 osób (D. Brzemiński, B. Burchacki, K. Burchacki, M. Burchacki, Z. Gronkiewicz, W. Kaźmierczak, P. Łasica, M. Saskowski, D. Melon, B. Rzepecki, Z. Rzepecki, M. Stępień, D. Zaszewski).</a:t>
          </a:r>
          <a:endParaRPr lang="en-US"/>
        </a:p>
      </dgm:t>
    </dgm:pt>
    <dgm:pt modelId="{631079B1-686E-4DF6-89D9-79EB83E65C84}" type="parTrans" cxnId="{7F598357-8FAA-4607-B196-0241EEFD883D}">
      <dgm:prSet/>
      <dgm:spPr/>
      <dgm:t>
        <a:bodyPr/>
        <a:lstStyle/>
        <a:p>
          <a:endParaRPr lang="en-US"/>
        </a:p>
      </dgm:t>
    </dgm:pt>
    <dgm:pt modelId="{9694CC7A-9C2B-4F63-9E5C-4B365F497DE5}" type="sibTrans" cxnId="{7F598357-8FAA-4607-B196-0241EEFD883D}">
      <dgm:prSet/>
      <dgm:spPr/>
      <dgm:t>
        <a:bodyPr/>
        <a:lstStyle/>
        <a:p>
          <a:endParaRPr lang="en-US"/>
        </a:p>
      </dgm:t>
    </dgm:pt>
    <dgm:pt modelId="{AE0C6A34-905B-4EDE-A388-C6F96661C0F8}">
      <dgm:prSet/>
      <dgm:spPr/>
      <dgm:t>
        <a:bodyPr/>
        <a:lstStyle/>
        <a:p>
          <a:r>
            <a:rPr lang="pl-PL" b="1" i="0" baseline="0"/>
            <a:t>Szkolenia wewnętrzne:</a:t>
          </a:r>
          <a:endParaRPr lang="en-US"/>
        </a:p>
      </dgm:t>
    </dgm:pt>
    <dgm:pt modelId="{2D06389E-AB89-450C-B00A-28644BE74627}" type="parTrans" cxnId="{54B324CC-32AB-4B05-BB43-C5D15CF1CA6C}">
      <dgm:prSet/>
      <dgm:spPr/>
      <dgm:t>
        <a:bodyPr/>
        <a:lstStyle/>
        <a:p>
          <a:endParaRPr lang="en-US"/>
        </a:p>
      </dgm:t>
    </dgm:pt>
    <dgm:pt modelId="{33048FC7-3947-439A-83CF-158D37CD2789}" type="sibTrans" cxnId="{54B324CC-32AB-4B05-BB43-C5D15CF1CA6C}">
      <dgm:prSet/>
      <dgm:spPr/>
      <dgm:t>
        <a:bodyPr/>
        <a:lstStyle/>
        <a:p>
          <a:endParaRPr lang="en-US"/>
        </a:p>
      </dgm:t>
    </dgm:pt>
    <dgm:pt modelId="{6012A64C-CCB6-407B-845E-875FE6799B46}">
      <dgm:prSet/>
      <dgm:spPr/>
      <dgm:t>
        <a:bodyPr/>
        <a:lstStyle/>
        <a:p>
          <a:r>
            <a:rPr lang="pl-PL" b="0" i="0" baseline="0"/>
            <a:t>Przeprowadzono 5 zbiórek szkoleniowych dla 16 członków OSP.</a:t>
          </a:r>
          <a:endParaRPr lang="en-US"/>
        </a:p>
      </dgm:t>
    </dgm:pt>
    <dgm:pt modelId="{AC6ABEE9-23EE-4B3B-B8F4-66FE62E90BE2}" type="parTrans" cxnId="{E3DA118E-2E45-47CB-859C-DF38A5D180CD}">
      <dgm:prSet/>
      <dgm:spPr/>
      <dgm:t>
        <a:bodyPr/>
        <a:lstStyle/>
        <a:p>
          <a:endParaRPr lang="en-US"/>
        </a:p>
      </dgm:t>
    </dgm:pt>
    <dgm:pt modelId="{33551B10-512E-4953-91AE-AEAE1720CBD5}" type="sibTrans" cxnId="{E3DA118E-2E45-47CB-859C-DF38A5D180CD}">
      <dgm:prSet/>
      <dgm:spPr/>
      <dgm:t>
        <a:bodyPr/>
        <a:lstStyle/>
        <a:p>
          <a:endParaRPr lang="en-US"/>
        </a:p>
      </dgm:t>
    </dgm:pt>
    <dgm:pt modelId="{6F23DE39-B155-4E20-8680-0B70900F73D0}">
      <dgm:prSet/>
      <dgm:spPr/>
      <dgm:t>
        <a:bodyPr/>
        <a:lstStyle/>
        <a:p>
          <a:r>
            <a:rPr lang="pl-PL" b="0" i="0" baseline="0"/>
            <a:t>Przeprowadzono 18 zbiórek szkoleniowych dla 30 członków MDP.</a:t>
          </a:r>
          <a:endParaRPr lang="en-US"/>
        </a:p>
      </dgm:t>
    </dgm:pt>
    <dgm:pt modelId="{6D97BB43-AB96-4D4C-AADC-4000E7E18ABF}" type="parTrans" cxnId="{32AABC8D-6039-4335-9793-455719EA9AD9}">
      <dgm:prSet/>
      <dgm:spPr/>
      <dgm:t>
        <a:bodyPr/>
        <a:lstStyle/>
        <a:p>
          <a:endParaRPr lang="en-US"/>
        </a:p>
      </dgm:t>
    </dgm:pt>
    <dgm:pt modelId="{B306AFFD-4A38-406B-8F25-8A903F8644ED}" type="sibTrans" cxnId="{32AABC8D-6039-4335-9793-455719EA9AD9}">
      <dgm:prSet/>
      <dgm:spPr/>
      <dgm:t>
        <a:bodyPr/>
        <a:lstStyle/>
        <a:p>
          <a:endParaRPr lang="en-US"/>
        </a:p>
      </dgm:t>
    </dgm:pt>
    <dgm:pt modelId="{FDBF1DD8-A8B0-4389-A818-57B6DB44ECD0}" type="pres">
      <dgm:prSet presAssocID="{418D3174-6446-4F4A-8B61-53C9CCE25EB7}" presName="linear" presStyleCnt="0">
        <dgm:presLayoutVars>
          <dgm:animLvl val="lvl"/>
          <dgm:resizeHandles val="exact"/>
        </dgm:presLayoutVars>
      </dgm:prSet>
      <dgm:spPr/>
    </dgm:pt>
    <dgm:pt modelId="{49827F13-B734-41C2-B7D7-02EC3B2AB36A}" type="pres">
      <dgm:prSet presAssocID="{E304472D-8337-43DE-95AD-656613E0B2D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251AC96-2DAD-4E66-8A1F-3A747BDAB6EA}" type="pres">
      <dgm:prSet presAssocID="{E304472D-8337-43DE-95AD-656613E0B2D5}" presName="childText" presStyleLbl="revTx" presStyleIdx="0" presStyleCnt="2">
        <dgm:presLayoutVars>
          <dgm:bulletEnabled val="1"/>
        </dgm:presLayoutVars>
      </dgm:prSet>
      <dgm:spPr/>
    </dgm:pt>
    <dgm:pt modelId="{A326FE84-63D0-4025-B449-09A43377B3CE}" type="pres">
      <dgm:prSet presAssocID="{AE0C6A34-905B-4EDE-A388-C6F96661C0F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5B14DD0-D74C-4ED1-B73A-2BD3685747EA}" type="pres">
      <dgm:prSet presAssocID="{AE0C6A34-905B-4EDE-A388-C6F96661C0F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EE7EB17-D076-42A3-8B53-2D083CD6EE27}" type="presOf" srcId="{418D3174-6446-4F4A-8B61-53C9CCE25EB7}" destId="{FDBF1DD8-A8B0-4389-A818-57B6DB44ECD0}" srcOrd="0" destOrd="0" presId="urn:microsoft.com/office/officeart/2005/8/layout/vList2"/>
    <dgm:cxn modelId="{ACB41A23-73D3-4678-8146-E6AC7BD83712}" type="presOf" srcId="{E304472D-8337-43DE-95AD-656613E0B2D5}" destId="{49827F13-B734-41C2-B7D7-02EC3B2AB36A}" srcOrd="0" destOrd="0" presId="urn:microsoft.com/office/officeart/2005/8/layout/vList2"/>
    <dgm:cxn modelId="{FC751A3D-5E0C-44C4-B8C7-74D515D2780A}" type="presOf" srcId="{7B79A8E8-0A1E-43FF-91EA-CB96483C240B}" destId="{8251AC96-2DAD-4E66-8A1F-3A747BDAB6EA}" srcOrd="0" destOrd="2" presId="urn:microsoft.com/office/officeart/2005/8/layout/vList2"/>
    <dgm:cxn modelId="{FBDFE13E-5864-4EA9-AA9E-7B03C7A1C3C6}" srcId="{418D3174-6446-4F4A-8B61-53C9CCE25EB7}" destId="{E304472D-8337-43DE-95AD-656613E0B2D5}" srcOrd="0" destOrd="0" parTransId="{0D6FDDD0-29C7-4CA1-AA89-23CDF491662B}" sibTransId="{B74A1E54-7F1D-46E9-9B77-1E409DB9DF67}"/>
    <dgm:cxn modelId="{7F598357-8FAA-4607-B196-0241EEFD883D}" srcId="{E304472D-8337-43DE-95AD-656613E0B2D5}" destId="{7B79A8E8-0A1E-43FF-91EA-CB96483C240B}" srcOrd="2" destOrd="0" parTransId="{631079B1-686E-4DF6-89D9-79EB83E65C84}" sibTransId="{9694CC7A-9C2B-4F63-9E5C-4B365F497DE5}"/>
    <dgm:cxn modelId="{1BE5337E-A436-4A0A-A8FA-7BF8F3C760A7}" srcId="{E304472D-8337-43DE-95AD-656613E0B2D5}" destId="{FAE3838D-F9F5-4A27-A0B9-F82642509BA1}" srcOrd="1" destOrd="0" parTransId="{3275BB06-FD06-4B7C-B35B-7C7B5C914D1E}" sibTransId="{8DF23325-5BD1-46FE-8531-70FBBD29C5AB}"/>
    <dgm:cxn modelId="{D3341189-7AD7-42B8-B6D9-4BE6A2675175}" type="presOf" srcId="{FAE3838D-F9F5-4A27-A0B9-F82642509BA1}" destId="{8251AC96-2DAD-4E66-8A1F-3A747BDAB6EA}" srcOrd="0" destOrd="1" presId="urn:microsoft.com/office/officeart/2005/8/layout/vList2"/>
    <dgm:cxn modelId="{32AABC8D-6039-4335-9793-455719EA9AD9}" srcId="{AE0C6A34-905B-4EDE-A388-C6F96661C0F8}" destId="{6F23DE39-B155-4E20-8680-0B70900F73D0}" srcOrd="1" destOrd="0" parTransId="{6D97BB43-AB96-4D4C-AADC-4000E7E18ABF}" sibTransId="{B306AFFD-4A38-406B-8F25-8A903F8644ED}"/>
    <dgm:cxn modelId="{E3DA118E-2E45-47CB-859C-DF38A5D180CD}" srcId="{AE0C6A34-905B-4EDE-A388-C6F96661C0F8}" destId="{6012A64C-CCB6-407B-845E-875FE6799B46}" srcOrd="0" destOrd="0" parTransId="{AC6ABEE9-23EE-4B3B-B8F4-66FE62E90BE2}" sibTransId="{33551B10-512E-4953-91AE-AEAE1720CBD5}"/>
    <dgm:cxn modelId="{72386D9C-3179-476B-87F8-2ECFC857B918}" type="presOf" srcId="{6012A64C-CCB6-407B-845E-875FE6799B46}" destId="{15B14DD0-D74C-4ED1-B73A-2BD3685747EA}" srcOrd="0" destOrd="0" presId="urn:microsoft.com/office/officeart/2005/8/layout/vList2"/>
    <dgm:cxn modelId="{44FF4ABA-E502-4AA2-A62F-4B250134A1F8}" type="presOf" srcId="{6506E593-457E-463E-B64D-5B24CA77C923}" destId="{8251AC96-2DAD-4E66-8A1F-3A747BDAB6EA}" srcOrd="0" destOrd="0" presId="urn:microsoft.com/office/officeart/2005/8/layout/vList2"/>
    <dgm:cxn modelId="{F5229DBE-BD5B-488F-B4DA-555733ECE30C}" type="presOf" srcId="{6F23DE39-B155-4E20-8680-0B70900F73D0}" destId="{15B14DD0-D74C-4ED1-B73A-2BD3685747EA}" srcOrd="0" destOrd="1" presId="urn:microsoft.com/office/officeart/2005/8/layout/vList2"/>
    <dgm:cxn modelId="{54B324CC-32AB-4B05-BB43-C5D15CF1CA6C}" srcId="{418D3174-6446-4F4A-8B61-53C9CCE25EB7}" destId="{AE0C6A34-905B-4EDE-A388-C6F96661C0F8}" srcOrd="1" destOrd="0" parTransId="{2D06389E-AB89-450C-B00A-28644BE74627}" sibTransId="{33048FC7-3947-439A-83CF-158D37CD2789}"/>
    <dgm:cxn modelId="{A08038DC-F801-4D43-8E19-D88B1D64D43B}" type="presOf" srcId="{AE0C6A34-905B-4EDE-A388-C6F96661C0F8}" destId="{A326FE84-63D0-4025-B449-09A43377B3CE}" srcOrd="0" destOrd="0" presId="urn:microsoft.com/office/officeart/2005/8/layout/vList2"/>
    <dgm:cxn modelId="{162FF0ED-2308-49A4-BB90-4505B5D95ECF}" srcId="{E304472D-8337-43DE-95AD-656613E0B2D5}" destId="{6506E593-457E-463E-B64D-5B24CA77C923}" srcOrd="0" destOrd="0" parTransId="{816513F5-693E-4B91-A062-9D9F0ECA6C17}" sibTransId="{527A6062-D89C-489D-ACBA-6BD91FE501BF}"/>
    <dgm:cxn modelId="{79D4EADA-C718-4BE9-944C-F7AE6450799F}" type="presParOf" srcId="{FDBF1DD8-A8B0-4389-A818-57B6DB44ECD0}" destId="{49827F13-B734-41C2-B7D7-02EC3B2AB36A}" srcOrd="0" destOrd="0" presId="urn:microsoft.com/office/officeart/2005/8/layout/vList2"/>
    <dgm:cxn modelId="{1FF86665-14B8-405A-82F8-F655D1AF48C2}" type="presParOf" srcId="{FDBF1DD8-A8B0-4389-A818-57B6DB44ECD0}" destId="{8251AC96-2DAD-4E66-8A1F-3A747BDAB6EA}" srcOrd="1" destOrd="0" presId="urn:microsoft.com/office/officeart/2005/8/layout/vList2"/>
    <dgm:cxn modelId="{87444B70-4A8C-480C-8F5A-6B13D8473FA5}" type="presParOf" srcId="{FDBF1DD8-A8B0-4389-A818-57B6DB44ECD0}" destId="{A326FE84-63D0-4025-B449-09A43377B3CE}" srcOrd="2" destOrd="0" presId="urn:microsoft.com/office/officeart/2005/8/layout/vList2"/>
    <dgm:cxn modelId="{EE89DFEB-84A0-4522-BA95-FD92B9B76891}" type="presParOf" srcId="{FDBF1DD8-A8B0-4389-A818-57B6DB44ECD0}" destId="{15B14DD0-D74C-4ED1-B73A-2BD3685747E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F994D5-4CA2-47E0-9D17-78B859530A1F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6B2539F-A634-4C47-BE02-650450107E93}">
      <dgm:prSet/>
      <dgm:spPr/>
      <dgm:t>
        <a:bodyPr/>
        <a:lstStyle/>
        <a:p>
          <a:r>
            <a:rPr lang="pl-PL" b="1" i="0" baseline="0"/>
            <a:t>Gminne Zawody Sportowo-Pożarnicze:</a:t>
          </a:r>
          <a:endParaRPr lang="en-US"/>
        </a:p>
      </dgm:t>
    </dgm:pt>
    <dgm:pt modelId="{FD0D5CCE-2265-49B8-8294-77E518FCB524}" type="parTrans" cxnId="{18730741-80FE-4039-94B5-153615FEEFFC}">
      <dgm:prSet/>
      <dgm:spPr/>
      <dgm:t>
        <a:bodyPr/>
        <a:lstStyle/>
        <a:p>
          <a:endParaRPr lang="en-US"/>
        </a:p>
      </dgm:t>
    </dgm:pt>
    <dgm:pt modelId="{3ED3B351-90E5-440D-B1A2-26A059DE4F80}" type="sibTrans" cxnId="{18730741-80FE-4039-94B5-153615FEEFFC}">
      <dgm:prSet/>
      <dgm:spPr/>
      <dgm:t>
        <a:bodyPr/>
        <a:lstStyle/>
        <a:p>
          <a:endParaRPr lang="en-US"/>
        </a:p>
      </dgm:t>
    </dgm:pt>
    <dgm:pt modelId="{6012F85A-256D-42CD-B782-17638051C168}">
      <dgm:prSet/>
      <dgm:spPr/>
      <dgm:t>
        <a:bodyPr/>
        <a:lstStyle/>
        <a:p>
          <a:r>
            <a:rPr lang="pl-PL" b="1" i="0" baseline="0" dirty="0"/>
            <a:t>Drużyna dziecięca:</a:t>
          </a:r>
          <a:r>
            <a:rPr lang="pl-PL" b="0" i="0" baseline="0" dirty="0"/>
            <a:t> nagroda za udział.</a:t>
          </a:r>
          <a:endParaRPr lang="en-US" dirty="0"/>
        </a:p>
      </dgm:t>
    </dgm:pt>
    <dgm:pt modelId="{0F8299D7-2649-4A0C-8059-139E0A3EB147}" type="parTrans" cxnId="{0B73B2B5-4BE7-445A-A64C-A0A679266A47}">
      <dgm:prSet/>
      <dgm:spPr/>
      <dgm:t>
        <a:bodyPr/>
        <a:lstStyle/>
        <a:p>
          <a:endParaRPr lang="en-US"/>
        </a:p>
      </dgm:t>
    </dgm:pt>
    <dgm:pt modelId="{031C5791-F438-42D4-85F0-1E3E094C3A66}" type="sibTrans" cxnId="{0B73B2B5-4BE7-445A-A64C-A0A679266A47}">
      <dgm:prSet/>
      <dgm:spPr/>
      <dgm:t>
        <a:bodyPr/>
        <a:lstStyle/>
        <a:p>
          <a:endParaRPr lang="en-US"/>
        </a:p>
      </dgm:t>
    </dgm:pt>
    <dgm:pt modelId="{DF0F2BC5-15CC-4415-B40C-8EF388924629}">
      <dgm:prSet/>
      <dgm:spPr/>
      <dgm:t>
        <a:bodyPr/>
        <a:lstStyle/>
        <a:p>
          <a:r>
            <a:rPr lang="pl-PL" b="1" i="0" baseline="0"/>
            <a:t>Drużyna młodzieżowa:</a:t>
          </a:r>
          <a:r>
            <a:rPr lang="pl-PL" b="0" i="0" baseline="0"/>
            <a:t> 5 miejsce.</a:t>
          </a:r>
          <a:endParaRPr lang="en-US"/>
        </a:p>
      </dgm:t>
    </dgm:pt>
    <dgm:pt modelId="{02C243E8-3DAF-44E8-B7F0-8EDCBD7A677B}" type="parTrans" cxnId="{44FEF7F8-A3D3-4EB1-8D89-0486715F4297}">
      <dgm:prSet/>
      <dgm:spPr/>
      <dgm:t>
        <a:bodyPr/>
        <a:lstStyle/>
        <a:p>
          <a:endParaRPr lang="en-US"/>
        </a:p>
      </dgm:t>
    </dgm:pt>
    <dgm:pt modelId="{9F1156F5-93E3-432E-9477-5A9D00F6EF62}" type="sibTrans" cxnId="{44FEF7F8-A3D3-4EB1-8D89-0486715F4297}">
      <dgm:prSet/>
      <dgm:spPr/>
      <dgm:t>
        <a:bodyPr/>
        <a:lstStyle/>
        <a:p>
          <a:endParaRPr lang="en-US"/>
        </a:p>
      </dgm:t>
    </dgm:pt>
    <dgm:pt modelId="{916AFDF0-DB11-43E5-B33F-8486811C1BA4}">
      <dgm:prSet/>
      <dgm:spPr/>
      <dgm:t>
        <a:bodyPr/>
        <a:lstStyle/>
        <a:p>
          <a:r>
            <a:rPr lang="pl-PL" b="1" i="0" baseline="0"/>
            <a:t>Drużyna męska:</a:t>
          </a:r>
          <a:r>
            <a:rPr lang="pl-PL" b="0" i="0" baseline="0"/>
            <a:t> 7 miejsce.</a:t>
          </a:r>
          <a:endParaRPr lang="en-US"/>
        </a:p>
      </dgm:t>
    </dgm:pt>
    <dgm:pt modelId="{30DD109A-27E5-41B8-9065-723E01B8902D}" type="parTrans" cxnId="{F9408A6B-484C-406D-88C6-BBB3762A65D9}">
      <dgm:prSet/>
      <dgm:spPr/>
      <dgm:t>
        <a:bodyPr/>
        <a:lstStyle/>
        <a:p>
          <a:endParaRPr lang="en-US"/>
        </a:p>
      </dgm:t>
    </dgm:pt>
    <dgm:pt modelId="{C6FBF5D8-D27D-4AAD-B570-E050ABB33B01}" type="sibTrans" cxnId="{F9408A6B-484C-406D-88C6-BBB3762A65D9}">
      <dgm:prSet/>
      <dgm:spPr/>
      <dgm:t>
        <a:bodyPr/>
        <a:lstStyle/>
        <a:p>
          <a:endParaRPr lang="en-US"/>
        </a:p>
      </dgm:t>
    </dgm:pt>
    <dgm:pt modelId="{7ED1CD65-1BC1-4F67-8950-02941FBBB101}">
      <dgm:prSet/>
      <dgm:spPr/>
      <dgm:t>
        <a:bodyPr/>
        <a:lstStyle/>
        <a:p>
          <a:r>
            <a:rPr lang="pl-PL" b="1" i="0" baseline="0"/>
            <a:t>Działania prewencyjne:</a:t>
          </a:r>
          <a:endParaRPr lang="en-US"/>
        </a:p>
      </dgm:t>
    </dgm:pt>
    <dgm:pt modelId="{27AFE7F4-741E-41BD-8CA3-C0392CE65316}" type="parTrans" cxnId="{DF2A3107-8734-4C8F-BBCD-8456B6267F3C}">
      <dgm:prSet/>
      <dgm:spPr/>
      <dgm:t>
        <a:bodyPr/>
        <a:lstStyle/>
        <a:p>
          <a:endParaRPr lang="en-US"/>
        </a:p>
      </dgm:t>
    </dgm:pt>
    <dgm:pt modelId="{C9CCDC20-302C-402B-BBD8-B003CC5DC0B6}" type="sibTrans" cxnId="{DF2A3107-8734-4C8F-BBCD-8456B6267F3C}">
      <dgm:prSet/>
      <dgm:spPr/>
      <dgm:t>
        <a:bodyPr/>
        <a:lstStyle/>
        <a:p>
          <a:endParaRPr lang="en-US"/>
        </a:p>
      </dgm:t>
    </dgm:pt>
    <dgm:pt modelId="{085CD74E-4699-44A0-918A-E488F81EAA17}">
      <dgm:prSet/>
      <dgm:spPr/>
      <dgm:t>
        <a:bodyPr/>
        <a:lstStyle/>
        <a:p>
          <a:r>
            <a:rPr lang="pl-PL" b="0" i="0" baseline="0"/>
            <a:t>4 pogadanki prewencyjne dla dzieci i młodzieży.</a:t>
          </a:r>
          <a:endParaRPr lang="en-US"/>
        </a:p>
      </dgm:t>
    </dgm:pt>
    <dgm:pt modelId="{74A48444-F911-42F1-B64A-95031B2E586C}" type="parTrans" cxnId="{7C73D124-5A15-41D9-8EC2-89C0E281EFF8}">
      <dgm:prSet/>
      <dgm:spPr/>
      <dgm:t>
        <a:bodyPr/>
        <a:lstStyle/>
        <a:p>
          <a:endParaRPr lang="en-US"/>
        </a:p>
      </dgm:t>
    </dgm:pt>
    <dgm:pt modelId="{513C03D9-A470-4BA3-B18B-991B98385C13}" type="sibTrans" cxnId="{7C73D124-5A15-41D9-8EC2-89C0E281EFF8}">
      <dgm:prSet/>
      <dgm:spPr/>
      <dgm:t>
        <a:bodyPr/>
        <a:lstStyle/>
        <a:p>
          <a:endParaRPr lang="en-US"/>
        </a:p>
      </dgm:t>
    </dgm:pt>
    <dgm:pt modelId="{ECF6BA0E-1D11-443F-B611-D8025C506104}">
      <dgm:prSet/>
      <dgm:spPr/>
      <dgm:t>
        <a:bodyPr/>
        <a:lstStyle/>
        <a:p>
          <a:r>
            <a:rPr lang="pl-PL" b="0" i="0" baseline="0"/>
            <a:t>Udział 4 członków MDP w obozach szkoleniowych.</a:t>
          </a:r>
          <a:endParaRPr lang="en-US"/>
        </a:p>
      </dgm:t>
    </dgm:pt>
    <dgm:pt modelId="{9CBB09A1-FE89-423C-AE3B-215771C47930}" type="parTrans" cxnId="{654287CE-5DEE-4AEB-B301-6B946CFA95EC}">
      <dgm:prSet/>
      <dgm:spPr/>
      <dgm:t>
        <a:bodyPr/>
        <a:lstStyle/>
        <a:p>
          <a:endParaRPr lang="en-US"/>
        </a:p>
      </dgm:t>
    </dgm:pt>
    <dgm:pt modelId="{712E7FB4-0DB7-4808-AE5C-2CEFFF7C54CD}" type="sibTrans" cxnId="{654287CE-5DEE-4AEB-B301-6B946CFA95EC}">
      <dgm:prSet/>
      <dgm:spPr/>
      <dgm:t>
        <a:bodyPr/>
        <a:lstStyle/>
        <a:p>
          <a:endParaRPr lang="en-US"/>
        </a:p>
      </dgm:t>
    </dgm:pt>
    <dgm:pt modelId="{DEE68DFB-B5DB-4872-8999-E41A711DB0CD}">
      <dgm:prSet/>
      <dgm:spPr/>
      <dgm:t>
        <a:bodyPr/>
        <a:lstStyle/>
        <a:p>
          <a:r>
            <a:rPr lang="pl-PL" b="1" i="0" baseline="0" dirty="0"/>
            <a:t>Inicjatywy zewnętrzne:</a:t>
          </a:r>
        </a:p>
      </dgm:t>
    </dgm:pt>
    <dgm:pt modelId="{499DE6D6-C74F-42EA-B82B-793B9DDC3673}" type="parTrans" cxnId="{82BC5875-0339-417C-A160-9DFEE75DDD84}">
      <dgm:prSet/>
      <dgm:spPr/>
      <dgm:t>
        <a:bodyPr/>
        <a:lstStyle/>
        <a:p>
          <a:endParaRPr lang="en-US"/>
        </a:p>
      </dgm:t>
    </dgm:pt>
    <dgm:pt modelId="{3D65A0BB-6961-44C4-AAAF-C69E8E482AEF}" type="sibTrans" cxnId="{82BC5875-0339-417C-A160-9DFEE75DDD84}">
      <dgm:prSet/>
      <dgm:spPr/>
      <dgm:t>
        <a:bodyPr/>
        <a:lstStyle/>
        <a:p>
          <a:endParaRPr lang="en-US"/>
        </a:p>
      </dgm:t>
    </dgm:pt>
    <dgm:pt modelId="{61533FC2-79FA-4B82-967E-B429DC27500A}">
      <dgm:prSet/>
      <dgm:spPr/>
      <dgm:t>
        <a:bodyPr/>
        <a:lstStyle/>
        <a:p>
          <a:r>
            <a:rPr lang="pl-PL" b="0" i="0" baseline="0" dirty="0"/>
            <a:t>Ćwiczenia przy stanowiskach wodnych , pokaz sprzętu podczas Dnia Dziecka w firmie </a:t>
          </a:r>
          <a:r>
            <a:rPr lang="pl-PL" b="0" i="0" baseline="0" dirty="0" err="1"/>
            <a:t>Corning</a:t>
          </a:r>
          <a:r>
            <a:rPr lang="pl-PL" b="0" i="0" baseline="0" dirty="0"/>
            <a:t> , próbna ewakuacja w Szkole Podstawowej w Bobrowcach oraz pokaz pierwszej pomocy w przedszkolu „Bajkowa Kraina” w Mszczonowie.</a:t>
          </a:r>
          <a:endParaRPr lang="pl-PL" dirty="0"/>
        </a:p>
      </dgm:t>
    </dgm:pt>
    <dgm:pt modelId="{73029B07-86D0-4D8C-B119-6EC6CF283124}" type="parTrans" cxnId="{6ED170FE-2DCD-473E-A12A-3CFCC03A1C02}">
      <dgm:prSet/>
      <dgm:spPr/>
      <dgm:t>
        <a:bodyPr/>
        <a:lstStyle/>
        <a:p>
          <a:endParaRPr lang="pl-PL"/>
        </a:p>
      </dgm:t>
    </dgm:pt>
    <dgm:pt modelId="{71514DB1-565A-4AB0-9CB5-4FE95E9E7E59}" type="sibTrans" cxnId="{6ED170FE-2DCD-473E-A12A-3CFCC03A1C02}">
      <dgm:prSet/>
      <dgm:spPr/>
      <dgm:t>
        <a:bodyPr/>
        <a:lstStyle/>
        <a:p>
          <a:endParaRPr lang="pl-PL"/>
        </a:p>
      </dgm:t>
    </dgm:pt>
    <dgm:pt modelId="{7050EF76-5525-4739-B9FF-AF2C3410ED02}" type="pres">
      <dgm:prSet presAssocID="{FAF994D5-4CA2-47E0-9D17-78B859530A1F}" presName="linear" presStyleCnt="0">
        <dgm:presLayoutVars>
          <dgm:animLvl val="lvl"/>
          <dgm:resizeHandles val="exact"/>
        </dgm:presLayoutVars>
      </dgm:prSet>
      <dgm:spPr/>
    </dgm:pt>
    <dgm:pt modelId="{D8D3F984-250E-44EC-B68F-8C582EFA4A29}" type="pres">
      <dgm:prSet presAssocID="{16B2539F-A634-4C47-BE02-650450107E9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73B6794-1E11-472D-9300-DEB35CEDE3EC}" type="pres">
      <dgm:prSet presAssocID="{16B2539F-A634-4C47-BE02-650450107E93}" presName="childText" presStyleLbl="revTx" presStyleIdx="0" presStyleCnt="3">
        <dgm:presLayoutVars>
          <dgm:bulletEnabled val="1"/>
        </dgm:presLayoutVars>
      </dgm:prSet>
      <dgm:spPr/>
    </dgm:pt>
    <dgm:pt modelId="{6501DBB7-A67F-4B75-9E5E-1D9B6615ED64}" type="pres">
      <dgm:prSet presAssocID="{7ED1CD65-1BC1-4F67-8950-02941FBBB10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D169EC1-F702-421E-821D-881F6131FBD7}" type="pres">
      <dgm:prSet presAssocID="{7ED1CD65-1BC1-4F67-8950-02941FBBB101}" presName="childText" presStyleLbl="revTx" presStyleIdx="1" presStyleCnt="3">
        <dgm:presLayoutVars>
          <dgm:bulletEnabled val="1"/>
        </dgm:presLayoutVars>
      </dgm:prSet>
      <dgm:spPr/>
    </dgm:pt>
    <dgm:pt modelId="{D71DFDC4-E3BA-4D0B-B037-9EEE95F43E8C}" type="pres">
      <dgm:prSet presAssocID="{DEE68DFB-B5DB-4872-8999-E41A711DB0C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377A644-AA55-447F-8591-E592BA47FFA5}" type="pres">
      <dgm:prSet presAssocID="{DEE68DFB-B5DB-4872-8999-E41A711DB0CD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4BEF2505-B572-4919-8CA2-43046F2F5DED}" type="presOf" srcId="{ECF6BA0E-1D11-443F-B611-D8025C506104}" destId="{2D169EC1-F702-421E-821D-881F6131FBD7}" srcOrd="0" destOrd="1" presId="urn:microsoft.com/office/officeart/2005/8/layout/vList2"/>
    <dgm:cxn modelId="{DF2A3107-8734-4C8F-BBCD-8456B6267F3C}" srcId="{FAF994D5-4CA2-47E0-9D17-78B859530A1F}" destId="{7ED1CD65-1BC1-4F67-8950-02941FBBB101}" srcOrd="1" destOrd="0" parTransId="{27AFE7F4-741E-41BD-8CA3-C0392CE65316}" sibTransId="{C9CCDC20-302C-402B-BBD8-B003CC5DC0B6}"/>
    <dgm:cxn modelId="{7C73D124-5A15-41D9-8EC2-89C0E281EFF8}" srcId="{7ED1CD65-1BC1-4F67-8950-02941FBBB101}" destId="{085CD74E-4699-44A0-918A-E488F81EAA17}" srcOrd="0" destOrd="0" parTransId="{74A48444-F911-42F1-B64A-95031B2E586C}" sibTransId="{513C03D9-A470-4BA3-B18B-991B98385C13}"/>
    <dgm:cxn modelId="{18730741-80FE-4039-94B5-153615FEEFFC}" srcId="{FAF994D5-4CA2-47E0-9D17-78B859530A1F}" destId="{16B2539F-A634-4C47-BE02-650450107E93}" srcOrd="0" destOrd="0" parTransId="{FD0D5CCE-2265-49B8-8294-77E518FCB524}" sibTransId="{3ED3B351-90E5-440D-B1A2-26A059DE4F80}"/>
    <dgm:cxn modelId="{8C5B3041-F230-41A7-A5CC-AF6F6BB22089}" type="presOf" srcId="{6012F85A-256D-42CD-B782-17638051C168}" destId="{C73B6794-1E11-472D-9300-DEB35CEDE3EC}" srcOrd="0" destOrd="0" presId="urn:microsoft.com/office/officeart/2005/8/layout/vList2"/>
    <dgm:cxn modelId="{352E1247-F26B-4C92-9B7F-C07CB2805D59}" type="presOf" srcId="{FAF994D5-4CA2-47E0-9D17-78B859530A1F}" destId="{7050EF76-5525-4739-B9FF-AF2C3410ED02}" srcOrd="0" destOrd="0" presId="urn:microsoft.com/office/officeart/2005/8/layout/vList2"/>
    <dgm:cxn modelId="{F9408A6B-484C-406D-88C6-BBB3762A65D9}" srcId="{16B2539F-A634-4C47-BE02-650450107E93}" destId="{916AFDF0-DB11-43E5-B33F-8486811C1BA4}" srcOrd="2" destOrd="0" parTransId="{30DD109A-27E5-41B8-9065-723E01B8902D}" sibTransId="{C6FBF5D8-D27D-4AAD-B570-E050ABB33B01}"/>
    <dgm:cxn modelId="{1E48464C-5F64-43A1-8109-BDDA0FCABE93}" type="presOf" srcId="{7ED1CD65-1BC1-4F67-8950-02941FBBB101}" destId="{6501DBB7-A67F-4B75-9E5E-1D9B6615ED64}" srcOrd="0" destOrd="0" presId="urn:microsoft.com/office/officeart/2005/8/layout/vList2"/>
    <dgm:cxn modelId="{B6D87B4D-9923-4940-B982-BF823A0F7CB8}" type="presOf" srcId="{085CD74E-4699-44A0-918A-E488F81EAA17}" destId="{2D169EC1-F702-421E-821D-881F6131FBD7}" srcOrd="0" destOrd="0" presId="urn:microsoft.com/office/officeart/2005/8/layout/vList2"/>
    <dgm:cxn modelId="{82BC5875-0339-417C-A160-9DFEE75DDD84}" srcId="{FAF994D5-4CA2-47E0-9D17-78B859530A1F}" destId="{DEE68DFB-B5DB-4872-8999-E41A711DB0CD}" srcOrd="2" destOrd="0" parTransId="{499DE6D6-C74F-42EA-B82B-793B9DDC3673}" sibTransId="{3D65A0BB-6961-44C4-AAAF-C69E8E482AEF}"/>
    <dgm:cxn modelId="{219B2C8E-D9B6-4B7B-8EE7-A83B42BC5510}" type="presOf" srcId="{61533FC2-79FA-4B82-967E-B429DC27500A}" destId="{1377A644-AA55-447F-8591-E592BA47FFA5}" srcOrd="0" destOrd="0" presId="urn:microsoft.com/office/officeart/2005/8/layout/vList2"/>
    <dgm:cxn modelId="{5447F5B2-F4FB-470D-91AB-6078BDB29AD0}" type="presOf" srcId="{DEE68DFB-B5DB-4872-8999-E41A711DB0CD}" destId="{D71DFDC4-E3BA-4D0B-B037-9EEE95F43E8C}" srcOrd="0" destOrd="0" presId="urn:microsoft.com/office/officeart/2005/8/layout/vList2"/>
    <dgm:cxn modelId="{0B73B2B5-4BE7-445A-A64C-A0A679266A47}" srcId="{16B2539F-A634-4C47-BE02-650450107E93}" destId="{6012F85A-256D-42CD-B782-17638051C168}" srcOrd="0" destOrd="0" parTransId="{0F8299D7-2649-4A0C-8059-139E0A3EB147}" sibTransId="{031C5791-F438-42D4-85F0-1E3E094C3A66}"/>
    <dgm:cxn modelId="{6B4C09B7-07A2-476D-8D88-B4ECE1430998}" type="presOf" srcId="{16B2539F-A634-4C47-BE02-650450107E93}" destId="{D8D3F984-250E-44EC-B68F-8C582EFA4A29}" srcOrd="0" destOrd="0" presId="urn:microsoft.com/office/officeart/2005/8/layout/vList2"/>
    <dgm:cxn modelId="{654287CE-5DEE-4AEB-B301-6B946CFA95EC}" srcId="{7ED1CD65-1BC1-4F67-8950-02941FBBB101}" destId="{ECF6BA0E-1D11-443F-B611-D8025C506104}" srcOrd="1" destOrd="0" parTransId="{9CBB09A1-FE89-423C-AE3B-215771C47930}" sibTransId="{712E7FB4-0DB7-4808-AE5C-2CEFFF7C54CD}"/>
    <dgm:cxn modelId="{767420D5-E6C3-4535-9BFA-64CA633665B1}" type="presOf" srcId="{916AFDF0-DB11-43E5-B33F-8486811C1BA4}" destId="{C73B6794-1E11-472D-9300-DEB35CEDE3EC}" srcOrd="0" destOrd="2" presId="urn:microsoft.com/office/officeart/2005/8/layout/vList2"/>
    <dgm:cxn modelId="{44FEF7F8-A3D3-4EB1-8D89-0486715F4297}" srcId="{16B2539F-A634-4C47-BE02-650450107E93}" destId="{DF0F2BC5-15CC-4415-B40C-8EF388924629}" srcOrd="1" destOrd="0" parTransId="{02C243E8-3DAF-44E8-B7F0-8EDCBD7A677B}" sibTransId="{9F1156F5-93E3-432E-9477-5A9D00F6EF62}"/>
    <dgm:cxn modelId="{DD9CE9FD-CCA8-4C41-92E3-BDB9F7241A9F}" type="presOf" srcId="{DF0F2BC5-15CC-4415-B40C-8EF388924629}" destId="{C73B6794-1E11-472D-9300-DEB35CEDE3EC}" srcOrd="0" destOrd="1" presId="urn:microsoft.com/office/officeart/2005/8/layout/vList2"/>
    <dgm:cxn modelId="{6ED170FE-2DCD-473E-A12A-3CFCC03A1C02}" srcId="{DEE68DFB-B5DB-4872-8999-E41A711DB0CD}" destId="{61533FC2-79FA-4B82-967E-B429DC27500A}" srcOrd="0" destOrd="0" parTransId="{73029B07-86D0-4D8C-B119-6EC6CF283124}" sibTransId="{71514DB1-565A-4AB0-9CB5-4FE95E9E7E59}"/>
    <dgm:cxn modelId="{0CB120C8-3888-4D88-ACF3-773FE269C9E2}" type="presParOf" srcId="{7050EF76-5525-4739-B9FF-AF2C3410ED02}" destId="{D8D3F984-250E-44EC-B68F-8C582EFA4A29}" srcOrd="0" destOrd="0" presId="urn:microsoft.com/office/officeart/2005/8/layout/vList2"/>
    <dgm:cxn modelId="{224F0878-F51A-457E-8512-94FCAD2A118F}" type="presParOf" srcId="{7050EF76-5525-4739-B9FF-AF2C3410ED02}" destId="{C73B6794-1E11-472D-9300-DEB35CEDE3EC}" srcOrd="1" destOrd="0" presId="urn:microsoft.com/office/officeart/2005/8/layout/vList2"/>
    <dgm:cxn modelId="{9CBEA2B7-2564-4B8B-A6A4-5A72466B9146}" type="presParOf" srcId="{7050EF76-5525-4739-B9FF-AF2C3410ED02}" destId="{6501DBB7-A67F-4B75-9E5E-1D9B6615ED64}" srcOrd="2" destOrd="0" presId="urn:microsoft.com/office/officeart/2005/8/layout/vList2"/>
    <dgm:cxn modelId="{B238D1BB-8EAD-4FCB-A9FA-6C6B36AB719B}" type="presParOf" srcId="{7050EF76-5525-4739-B9FF-AF2C3410ED02}" destId="{2D169EC1-F702-421E-821D-881F6131FBD7}" srcOrd="3" destOrd="0" presId="urn:microsoft.com/office/officeart/2005/8/layout/vList2"/>
    <dgm:cxn modelId="{1CBC604C-F85B-4BD2-801A-8708D75CCA3E}" type="presParOf" srcId="{7050EF76-5525-4739-B9FF-AF2C3410ED02}" destId="{D71DFDC4-E3BA-4D0B-B037-9EEE95F43E8C}" srcOrd="4" destOrd="0" presId="urn:microsoft.com/office/officeart/2005/8/layout/vList2"/>
    <dgm:cxn modelId="{2C955D8C-FE0C-430F-A907-FBE874836C4C}" type="presParOf" srcId="{7050EF76-5525-4739-B9FF-AF2C3410ED02}" destId="{1377A644-AA55-447F-8591-E592BA47FFA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AA4477-5AB7-4901-A9B4-980AE003480C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825B29A-606B-44D8-A56F-86594F706423}">
      <dgm:prSet/>
      <dgm:spPr/>
      <dgm:t>
        <a:bodyPr/>
        <a:lstStyle/>
        <a:p>
          <a:r>
            <a:rPr lang="pl-PL" b="1" i="0" baseline="0" dirty="0"/>
            <a:t>Pozyskany sprzęt:</a:t>
          </a:r>
          <a:endParaRPr lang="en-US" dirty="0"/>
        </a:p>
      </dgm:t>
    </dgm:pt>
    <dgm:pt modelId="{75246790-D244-4B61-829E-86488B8A4BD9}" type="parTrans" cxnId="{0812AA5E-3797-4F50-837E-2A2789C25CAB}">
      <dgm:prSet/>
      <dgm:spPr/>
      <dgm:t>
        <a:bodyPr/>
        <a:lstStyle/>
        <a:p>
          <a:endParaRPr lang="en-US"/>
        </a:p>
      </dgm:t>
    </dgm:pt>
    <dgm:pt modelId="{0C2FB456-A200-4AFF-AB44-62EC21827F86}" type="sibTrans" cxnId="{0812AA5E-3797-4F50-837E-2A2789C25CAB}">
      <dgm:prSet/>
      <dgm:spPr/>
      <dgm:t>
        <a:bodyPr/>
        <a:lstStyle/>
        <a:p>
          <a:endParaRPr lang="en-US"/>
        </a:p>
      </dgm:t>
    </dgm:pt>
    <dgm:pt modelId="{EFA2254C-F318-43F7-B700-07077DBE10BB}">
      <dgm:prSet/>
      <dgm:spPr/>
      <dgm:t>
        <a:bodyPr/>
        <a:lstStyle/>
        <a:p>
          <a:r>
            <a:rPr lang="pl-PL" b="1" i="0" baseline="0" dirty="0"/>
            <a:t>Ratownictwo:</a:t>
          </a:r>
          <a:r>
            <a:rPr lang="pl-PL" b="0" i="0" baseline="0" dirty="0"/>
            <a:t> defibrylator AED, deska ortopedyczna, zestaw ratowniczy OSP-R1</a:t>
          </a:r>
          <a:endParaRPr lang="en-US" dirty="0"/>
        </a:p>
      </dgm:t>
    </dgm:pt>
    <dgm:pt modelId="{171EF961-0949-4F34-BECA-0995E2A161DA}" type="parTrans" cxnId="{7A6CFFD6-0AAA-43D2-8829-64A10E670B20}">
      <dgm:prSet/>
      <dgm:spPr/>
      <dgm:t>
        <a:bodyPr/>
        <a:lstStyle/>
        <a:p>
          <a:endParaRPr lang="en-US"/>
        </a:p>
      </dgm:t>
    </dgm:pt>
    <dgm:pt modelId="{D8A53F85-AE24-40E4-8F78-924A4B155C05}" type="sibTrans" cxnId="{7A6CFFD6-0AAA-43D2-8829-64A10E670B20}">
      <dgm:prSet/>
      <dgm:spPr/>
      <dgm:t>
        <a:bodyPr/>
        <a:lstStyle/>
        <a:p>
          <a:endParaRPr lang="en-US"/>
        </a:p>
      </dgm:t>
    </dgm:pt>
    <dgm:pt modelId="{893542DD-743B-4C4B-81CA-26D4F085E1BF}">
      <dgm:prSet/>
      <dgm:spPr/>
      <dgm:t>
        <a:bodyPr/>
        <a:lstStyle/>
        <a:p>
          <a:r>
            <a:rPr lang="pl-PL" b="1" i="0" baseline="0" dirty="0"/>
            <a:t>Umundurowanie:</a:t>
          </a:r>
          <a:r>
            <a:rPr lang="pl-PL" b="0" i="0" baseline="0" dirty="0"/>
            <a:t> buty koszarowe (17), bluzy </a:t>
          </a:r>
          <a:r>
            <a:rPr lang="pl-PL" b="0" i="0" baseline="0" dirty="0" err="1"/>
            <a:t>polarowe</a:t>
          </a:r>
          <a:r>
            <a:rPr lang="pl-PL" b="0" i="0" baseline="0" dirty="0"/>
            <a:t> (15), buty strażackie (1), czapki koszarowe (9), czapki zimowe MDP (40), koszulki polo (14), rękawice strażackie (2), rękawice techniczne (1), ubrania koszarowe (19)</a:t>
          </a:r>
          <a:endParaRPr lang="en-US" dirty="0"/>
        </a:p>
      </dgm:t>
    </dgm:pt>
    <dgm:pt modelId="{12F035BE-D8E8-42EE-8C97-4BD25AC42564}" type="parTrans" cxnId="{079846C9-8458-4FE9-ABBC-C2BE316877FA}">
      <dgm:prSet/>
      <dgm:spPr/>
      <dgm:t>
        <a:bodyPr/>
        <a:lstStyle/>
        <a:p>
          <a:endParaRPr lang="en-US"/>
        </a:p>
      </dgm:t>
    </dgm:pt>
    <dgm:pt modelId="{01A32FB6-88A2-4BE2-BE26-5825A7199AAB}" type="sibTrans" cxnId="{079846C9-8458-4FE9-ABBC-C2BE316877FA}">
      <dgm:prSet/>
      <dgm:spPr/>
      <dgm:t>
        <a:bodyPr/>
        <a:lstStyle/>
        <a:p>
          <a:endParaRPr lang="en-US"/>
        </a:p>
      </dgm:t>
    </dgm:pt>
    <dgm:pt modelId="{39CA7552-735D-4021-B222-73F74EA41BBF}">
      <dgm:prSet/>
      <dgm:spPr/>
      <dgm:t>
        <a:bodyPr/>
        <a:lstStyle/>
        <a:p>
          <a:r>
            <a:rPr lang="pl-PL" b="1" i="0" baseline="0" dirty="0"/>
            <a:t>Inne:</a:t>
          </a:r>
          <a:r>
            <a:rPr lang="pl-PL" b="0" i="0" baseline="0" dirty="0"/>
            <a:t> gaśnica proszkowa, pokrowce na butle powietrzne (8), torby na radiostacje (2), węże sportowe (4), zestawy narzędzi bezprzewodowych (2), myjka do węży, zwijadła do węży</a:t>
          </a:r>
          <a:endParaRPr lang="en-US" dirty="0"/>
        </a:p>
      </dgm:t>
    </dgm:pt>
    <dgm:pt modelId="{0B2C622E-19DF-4B1F-81EA-B3A028C300B6}" type="parTrans" cxnId="{44B182ED-F231-4E58-8A03-8742C0BEB252}">
      <dgm:prSet/>
      <dgm:spPr/>
      <dgm:t>
        <a:bodyPr/>
        <a:lstStyle/>
        <a:p>
          <a:endParaRPr lang="en-US"/>
        </a:p>
      </dgm:t>
    </dgm:pt>
    <dgm:pt modelId="{4E0B2E34-4EDC-44DA-AEEE-C04749E7CC8C}" type="sibTrans" cxnId="{44B182ED-F231-4E58-8A03-8742C0BEB252}">
      <dgm:prSet/>
      <dgm:spPr/>
      <dgm:t>
        <a:bodyPr/>
        <a:lstStyle/>
        <a:p>
          <a:endParaRPr lang="en-US"/>
        </a:p>
      </dgm:t>
    </dgm:pt>
    <dgm:pt modelId="{F1ACF5C0-FCE2-4C76-8B86-B7A95F9BEEE6}">
      <dgm:prSet/>
      <dgm:spPr/>
      <dgm:t>
        <a:bodyPr/>
        <a:lstStyle/>
        <a:p>
          <a:r>
            <a:rPr lang="pl-PL" b="1" i="0" baseline="0"/>
            <a:t>Inwestycje w obiekty:</a:t>
          </a:r>
          <a:endParaRPr lang="en-US"/>
        </a:p>
      </dgm:t>
    </dgm:pt>
    <dgm:pt modelId="{33F1E1B9-4A01-48F0-9D24-649F77DE1372}" type="parTrans" cxnId="{BA7D9557-C5B0-4F56-931E-5C5F443DC801}">
      <dgm:prSet/>
      <dgm:spPr/>
      <dgm:t>
        <a:bodyPr/>
        <a:lstStyle/>
        <a:p>
          <a:endParaRPr lang="en-US"/>
        </a:p>
      </dgm:t>
    </dgm:pt>
    <dgm:pt modelId="{DB491EBA-F606-4A70-BA6D-2BCDB60BE0BB}" type="sibTrans" cxnId="{BA7D9557-C5B0-4F56-931E-5C5F443DC801}">
      <dgm:prSet/>
      <dgm:spPr/>
      <dgm:t>
        <a:bodyPr/>
        <a:lstStyle/>
        <a:p>
          <a:endParaRPr lang="en-US"/>
        </a:p>
      </dgm:t>
    </dgm:pt>
    <dgm:pt modelId="{3A8B873E-7D18-42A0-9724-FA7A3E46AF17}">
      <dgm:prSet/>
      <dgm:spPr/>
      <dgm:t>
        <a:bodyPr/>
        <a:lstStyle/>
        <a:p>
          <a:r>
            <a:rPr lang="pl-PL" b="0" i="0" baseline="0"/>
            <a:t>Przygotowanie terenu pod przebudowę oraz prace remontowe przy budynku remizy OSP Bobrowce.</a:t>
          </a:r>
          <a:endParaRPr lang="en-US"/>
        </a:p>
      </dgm:t>
    </dgm:pt>
    <dgm:pt modelId="{A7F57BBD-1DD9-4BFE-B21D-4B36E5A0D51D}" type="parTrans" cxnId="{8B913C2D-F524-4752-9F9E-09B9E9E8726A}">
      <dgm:prSet/>
      <dgm:spPr/>
      <dgm:t>
        <a:bodyPr/>
        <a:lstStyle/>
        <a:p>
          <a:endParaRPr lang="en-US"/>
        </a:p>
      </dgm:t>
    </dgm:pt>
    <dgm:pt modelId="{FE667A7E-ACDC-4919-8E62-CD6A26D299AA}" type="sibTrans" cxnId="{8B913C2D-F524-4752-9F9E-09B9E9E8726A}">
      <dgm:prSet/>
      <dgm:spPr/>
      <dgm:t>
        <a:bodyPr/>
        <a:lstStyle/>
        <a:p>
          <a:endParaRPr lang="en-US"/>
        </a:p>
      </dgm:t>
    </dgm:pt>
    <dgm:pt modelId="{32DDDBE6-D991-4432-80DB-98CFD50753CE}">
      <dgm:prSet/>
      <dgm:spPr/>
      <dgm:t>
        <a:bodyPr/>
        <a:lstStyle/>
        <a:p>
          <a:r>
            <a:rPr lang="pl-PL" b="0" i="0" baseline="0"/>
            <a:t>Modernizacja oświetlenia i montaż dodatkowej kamery monitoringu w garażu.</a:t>
          </a:r>
          <a:endParaRPr lang="en-US"/>
        </a:p>
      </dgm:t>
    </dgm:pt>
    <dgm:pt modelId="{C0A942E4-30B3-43EF-A5E0-AC4A21FFC5C9}" type="parTrans" cxnId="{41302996-F16E-416E-84A5-892C1A8E80F3}">
      <dgm:prSet/>
      <dgm:spPr/>
      <dgm:t>
        <a:bodyPr/>
        <a:lstStyle/>
        <a:p>
          <a:endParaRPr lang="en-US"/>
        </a:p>
      </dgm:t>
    </dgm:pt>
    <dgm:pt modelId="{09610DF0-B9AE-4B22-AA2E-45D7260376B0}" type="sibTrans" cxnId="{41302996-F16E-416E-84A5-892C1A8E80F3}">
      <dgm:prSet/>
      <dgm:spPr/>
      <dgm:t>
        <a:bodyPr/>
        <a:lstStyle/>
        <a:p>
          <a:endParaRPr lang="en-US"/>
        </a:p>
      </dgm:t>
    </dgm:pt>
    <dgm:pt modelId="{11308EE2-395B-4946-A14C-AE09FD9CAB64}">
      <dgm:prSet/>
      <dgm:spPr/>
      <dgm:t>
        <a:bodyPr/>
        <a:lstStyle/>
        <a:p>
          <a:r>
            <a:rPr lang="pl-PL" b="0" i="0" baseline="0"/>
            <a:t>Brak sprzętu zdjętego ze stanu (brak ubytków).</a:t>
          </a:r>
          <a:endParaRPr lang="en-US"/>
        </a:p>
      </dgm:t>
    </dgm:pt>
    <dgm:pt modelId="{143D4A3F-ABF1-4F02-81F9-38474F9E2139}" type="parTrans" cxnId="{564F005A-07E4-4CD2-82AC-46E2506596EE}">
      <dgm:prSet/>
      <dgm:spPr/>
      <dgm:t>
        <a:bodyPr/>
        <a:lstStyle/>
        <a:p>
          <a:endParaRPr lang="en-US"/>
        </a:p>
      </dgm:t>
    </dgm:pt>
    <dgm:pt modelId="{686D6A94-E7B6-4E12-91A5-3103F82B6A15}" type="sibTrans" cxnId="{564F005A-07E4-4CD2-82AC-46E2506596EE}">
      <dgm:prSet/>
      <dgm:spPr/>
      <dgm:t>
        <a:bodyPr/>
        <a:lstStyle/>
        <a:p>
          <a:endParaRPr lang="en-US"/>
        </a:p>
      </dgm:t>
    </dgm:pt>
    <dgm:pt modelId="{852513B0-A81A-4F1D-BB63-12C82F8DAEA0}">
      <dgm:prSet/>
      <dgm:spPr/>
      <dgm:t>
        <a:bodyPr/>
        <a:lstStyle/>
        <a:p>
          <a:r>
            <a:rPr lang="pl-PL" b="1" i="0" baseline="0" dirty="0"/>
            <a:t>Techniczne:</a:t>
          </a:r>
          <a:r>
            <a:rPr lang="pl-PL" b="0" i="0" baseline="0" dirty="0"/>
            <a:t> piły spalinowe (3), drabina uniwersalna, </a:t>
          </a:r>
          <a:r>
            <a:rPr lang="pl-PL" b="0" i="0" baseline="0" dirty="0" err="1"/>
            <a:t>mikrofonogłośniki</a:t>
          </a:r>
          <a:r>
            <a:rPr lang="pl-PL" b="0" i="0" baseline="0" dirty="0"/>
            <a:t> (12),  nóż ratowniczy, pachołki drogowe (6), pętla ratownicza, radiotelefony (2), szperacze ładowalne (2), węże ssawne W-75 (6), węże tłoczne W-52 (4)</a:t>
          </a:r>
          <a:endParaRPr lang="en-US" dirty="0"/>
        </a:p>
      </dgm:t>
    </dgm:pt>
    <dgm:pt modelId="{544EF00E-4994-4680-9BCF-807620CCC030}" type="parTrans" cxnId="{7C3DB22C-2D09-496D-BA17-408DEFA6B7E8}">
      <dgm:prSet/>
      <dgm:spPr/>
      <dgm:t>
        <a:bodyPr/>
        <a:lstStyle/>
        <a:p>
          <a:endParaRPr lang="pl-PL"/>
        </a:p>
      </dgm:t>
    </dgm:pt>
    <dgm:pt modelId="{EC93B4C9-6600-4343-B4EF-B7C72B666A6B}" type="sibTrans" cxnId="{7C3DB22C-2D09-496D-BA17-408DEFA6B7E8}">
      <dgm:prSet/>
      <dgm:spPr/>
      <dgm:t>
        <a:bodyPr/>
        <a:lstStyle/>
        <a:p>
          <a:endParaRPr lang="pl-PL"/>
        </a:p>
      </dgm:t>
    </dgm:pt>
    <dgm:pt modelId="{7C7B256C-6263-488A-B3AF-821EE3FE35B8}" type="pres">
      <dgm:prSet presAssocID="{97AA4477-5AB7-4901-A9B4-980AE003480C}" presName="linear" presStyleCnt="0">
        <dgm:presLayoutVars>
          <dgm:animLvl val="lvl"/>
          <dgm:resizeHandles val="exact"/>
        </dgm:presLayoutVars>
      </dgm:prSet>
      <dgm:spPr/>
    </dgm:pt>
    <dgm:pt modelId="{7C5FD4E7-02AE-4479-AA71-09C29FDF16C1}" type="pres">
      <dgm:prSet presAssocID="{0825B29A-606B-44D8-A56F-86594F70642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4389107-3A41-43F4-9163-9CD0D8F5F491}" type="pres">
      <dgm:prSet presAssocID="{0825B29A-606B-44D8-A56F-86594F706423}" presName="childText" presStyleLbl="revTx" presStyleIdx="0" presStyleCnt="2">
        <dgm:presLayoutVars>
          <dgm:bulletEnabled val="1"/>
        </dgm:presLayoutVars>
      </dgm:prSet>
      <dgm:spPr/>
    </dgm:pt>
    <dgm:pt modelId="{BB3B859F-356F-44DE-8099-7140345BA4AF}" type="pres">
      <dgm:prSet presAssocID="{F1ACF5C0-FCE2-4C76-8B86-B7A95F9BEEE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23BC7A4-A1B8-418D-982F-93584E98B229}" type="pres">
      <dgm:prSet presAssocID="{F1ACF5C0-FCE2-4C76-8B86-B7A95F9BEEE6}" presName="childText" presStyleLbl="revTx" presStyleIdx="1" presStyleCnt="2">
        <dgm:presLayoutVars>
          <dgm:bulletEnabled val="1"/>
        </dgm:presLayoutVars>
      </dgm:prSet>
      <dgm:spPr/>
    </dgm:pt>
    <dgm:pt modelId="{F535104D-7130-4716-9664-B270B7079EB3}" type="pres">
      <dgm:prSet presAssocID="{11308EE2-395B-4946-A14C-AE09FD9CAB6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3D58E07-FC00-4FC0-9D02-37E319C56437}" type="presOf" srcId="{39CA7552-735D-4021-B222-73F74EA41BBF}" destId="{74389107-3A41-43F4-9163-9CD0D8F5F491}" srcOrd="0" destOrd="3" presId="urn:microsoft.com/office/officeart/2005/8/layout/vList2"/>
    <dgm:cxn modelId="{FFD08728-E1D1-480F-9FE8-92D47C5482CF}" type="presOf" srcId="{852513B0-A81A-4F1D-BB63-12C82F8DAEA0}" destId="{74389107-3A41-43F4-9163-9CD0D8F5F491}" srcOrd="0" destOrd="1" presId="urn:microsoft.com/office/officeart/2005/8/layout/vList2"/>
    <dgm:cxn modelId="{7C3DB22C-2D09-496D-BA17-408DEFA6B7E8}" srcId="{0825B29A-606B-44D8-A56F-86594F706423}" destId="{852513B0-A81A-4F1D-BB63-12C82F8DAEA0}" srcOrd="1" destOrd="0" parTransId="{544EF00E-4994-4680-9BCF-807620CCC030}" sibTransId="{EC93B4C9-6600-4343-B4EF-B7C72B666A6B}"/>
    <dgm:cxn modelId="{8B913C2D-F524-4752-9F9E-09B9E9E8726A}" srcId="{F1ACF5C0-FCE2-4C76-8B86-B7A95F9BEEE6}" destId="{3A8B873E-7D18-42A0-9724-FA7A3E46AF17}" srcOrd="0" destOrd="0" parTransId="{A7F57BBD-1DD9-4BFE-B21D-4B36E5A0D51D}" sibTransId="{FE667A7E-ACDC-4919-8E62-CD6A26D299AA}"/>
    <dgm:cxn modelId="{6898C637-9A64-4F19-9D21-0941488FAE3B}" type="presOf" srcId="{0825B29A-606B-44D8-A56F-86594F706423}" destId="{7C5FD4E7-02AE-4479-AA71-09C29FDF16C1}" srcOrd="0" destOrd="0" presId="urn:microsoft.com/office/officeart/2005/8/layout/vList2"/>
    <dgm:cxn modelId="{0812AA5E-3797-4F50-837E-2A2789C25CAB}" srcId="{97AA4477-5AB7-4901-A9B4-980AE003480C}" destId="{0825B29A-606B-44D8-A56F-86594F706423}" srcOrd="0" destOrd="0" parTransId="{75246790-D244-4B61-829E-86488B8A4BD9}" sibTransId="{0C2FB456-A200-4AFF-AB44-62EC21827F86}"/>
    <dgm:cxn modelId="{1A00625F-B2D4-4644-ADE9-6DDDC5D38EB6}" type="presOf" srcId="{3A8B873E-7D18-42A0-9724-FA7A3E46AF17}" destId="{423BC7A4-A1B8-418D-982F-93584E98B229}" srcOrd="0" destOrd="0" presId="urn:microsoft.com/office/officeart/2005/8/layout/vList2"/>
    <dgm:cxn modelId="{39A95C4D-CBB2-4E6C-AC55-AD5C6309D553}" type="presOf" srcId="{32DDDBE6-D991-4432-80DB-98CFD50753CE}" destId="{423BC7A4-A1B8-418D-982F-93584E98B229}" srcOrd="0" destOrd="1" presId="urn:microsoft.com/office/officeart/2005/8/layout/vList2"/>
    <dgm:cxn modelId="{4E699751-FFEA-4B7D-8387-405151F55E50}" type="presOf" srcId="{EFA2254C-F318-43F7-B700-07077DBE10BB}" destId="{74389107-3A41-43F4-9163-9CD0D8F5F491}" srcOrd="0" destOrd="0" presId="urn:microsoft.com/office/officeart/2005/8/layout/vList2"/>
    <dgm:cxn modelId="{BA7D9557-C5B0-4F56-931E-5C5F443DC801}" srcId="{97AA4477-5AB7-4901-A9B4-980AE003480C}" destId="{F1ACF5C0-FCE2-4C76-8B86-B7A95F9BEEE6}" srcOrd="1" destOrd="0" parTransId="{33F1E1B9-4A01-48F0-9D24-649F77DE1372}" sibTransId="{DB491EBA-F606-4A70-BA6D-2BCDB60BE0BB}"/>
    <dgm:cxn modelId="{564F005A-07E4-4CD2-82AC-46E2506596EE}" srcId="{97AA4477-5AB7-4901-A9B4-980AE003480C}" destId="{11308EE2-395B-4946-A14C-AE09FD9CAB64}" srcOrd="2" destOrd="0" parTransId="{143D4A3F-ABF1-4F02-81F9-38474F9E2139}" sibTransId="{686D6A94-E7B6-4E12-91A5-3103F82B6A15}"/>
    <dgm:cxn modelId="{41302996-F16E-416E-84A5-892C1A8E80F3}" srcId="{F1ACF5C0-FCE2-4C76-8B86-B7A95F9BEEE6}" destId="{32DDDBE6-D991-4432-80DB-98CFD50753CE}" srcOrd="1" destOrd="0" parTransId="{C0A942E4-30B3-43EF-A5E0-AC4A21FFC5C9}" sibTransId="{09610DF0-B9AE-4B22-AA2E-45D7260376B0}"/>
    <dgm:cxn modelId="{3170839E-A216-4663-80BA-EED8B3947CB8}" type="presOf" srcId="{F1ACF5C0-FCE2-4C76-8B86-B7A95F9BEEE6}" destId="{BB3B859F-356F-44DE-8099-7140345BA4AF}" srcOrd="0" destOrd="0" presId="urn:microsoft.com/office/officeart/2005/8/layout/vList2"/>
    <dgm:cxn modelId="{BCEE1DAE-7539-4401-8770-801F2406C5A8}" type="presOf" srcId="{893542DD-743B-4C4B-81CA-26D4F085E1BF}" destId="{74389107-3A41-43F4-9163-9CD0D8F5F491}" srcOrd="0" destOrd="2" presId="urn:microsoft.com/office/officeart/2005/8/layout/vList2"/>
    <dgm:cxn modelId="{9D5895C4-6682-4D8B-9F96-6215F3559507}" type="presOf" srcId="{97AA4477-5AB7-4901-A9B4-980AE003480C}" destId="{7C7B256C-6263-488A-B3AF-821EE3FE35B8}" srcOrd="0" destOrd="0" presId="urn:microsoft.com/office/officeart/2005/8/layout/vList2"/>
    <dgm:cxn modelId="{079846C9-8458-4FE9-ABBC-C2BE316877FA}" srcId="{0825B29A-606B-44D8-A56F-86594F706423}" destId="{893542DD-743B-4C4B-81CA-26D4F085E1BF}" srcOrd="2" destOrd="0" parTransId="{12F035BE-D8E8-42EE-8C97-4BD25AC42564}" sibTransId="{01A32FB6-88A2-4BE2-BE26-5825A7199AAB}"/>
    <dgm:cxn modelId="{7A6CFFD6-0AAA-43D2-8829-64A10E670B20}" srcId="{0825B29A-606B-44D8-A56F-86594F706423}" destId="{EFA2254C-F318-43F7-B700-07077DBE10BB}" srcOrd="0" destOrd="0" parTransId="{171EF961-0949-4F34-BECA-0995E2A161DA}" sibTransId="{D8A53F85-AE24-40E4-8F78-924A4B155C05}"/>
    <dgm:cxn modelId="{44B182ED-F231-4E58-8A03-8742C0BEB252}" srcId="{0825B29A-606B-44D8-A56F-86594F706423}" destId="{39CA7552-735D-4021-B222-73F74EA41BBF}" srcOrd="3" destOrd="0" parTransId="{0B2C622E-19DF-4B1F-81EA-B3A028C300B6}" sibTransId="{4E0B2E34-4EDC-44DA-AEEE-C04749E7CC8C}"/>
    <dgm:cxn modelId="{98D377FB-35EE-4E1D-99EE-9E49317DBE65}" type="presOf" srcId="{11308EE2-395B-4946-A14C-AE09FD9CAB64}" destId="{F535104D-7130-4716-9664-B270B7079EB3}" srcOrd="0" destOrd="0" presId="urn:microsoft.com/office/officeart/2005/8/layout/vList2"/>
    <dgm:cxn modelId="{B975998E-3DE5-4ED3-BFE3-A5014A12A5A8}" type="presParOf" srcId="{7C7B256C-6263-488A-B3AF-821EE3FE35B8}" destId="{7C5FD4E7-02AE-4479-AA71-09C29FDF16C1}" srcOrd="0" destOrd="0" presId="urn:microsoft.com/office/officeart/2005/8/layout/vList2"/>
    <dgm:cxn modelId="{EB0E16D4-991E-480E-9B6C-F86D44B85248}" type="presParOf" srcId="{7C7B256C-6263-488A-B3AF-821EE3FE35B8}" destId="{74389107-3A41-43F4-9163-9CD0D8F5F491}" srcOrd="1" destOrd="0" presId="urn:microsoft.com/office/officeart/2005/8/layout/vList2"/>
    <dgm:cxn modelId="{C9CFBB5B-3B5C-402A-9270-6CDEE62CBF67}" type="presParOf" srcId="{7C7B256C-6263-488A-B3AF-821EE3FE35B8}" destId="{BB3B859F-356F-44DE-8099-7140345BA4AF}" srcOrd="2" destOrd="0" presId="urn:microsoft.com/office/officeart/2005/8/layout/vList2"/>
    <dgm:cxn modelId="{82A53784-8130-448B-93C9-883749C27C6E}" type="presParOf" srcId="{7C7B256C-6263-488A-B3AF-821EE3FE35B8}" destId="{423BC7A4-A1B8-418D-982F-93584E98B229}" srcOrd="3" destOrd="0" presId="urn:microsoft.com/office/officeart/2005/8/layout/vList2"/>
    <dgm:cxn modelId="{C1940B5E-B0B6-4821-A93D-4EE25B08847F}" type="presParOf" srcId="{7C7B256C-6263-488A-B3AF-821EE3FE35B8}" destId="{F535104D-7130-4716-9664-B270B7079EB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A9C39D-963A-4514-9E29-1A53D93F56F0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9FAE027-DE2A-4465-B27A-39DFD15121F0}">
      <dgm:prSet/>
      <dgm:spPr/>
      <dgm:t>
        <a:bodyPr/>
        <a:lstStyle/>
        <a:p>
          <a:r>
            <a:rPr lang="pl-PL" dirty="0"/>
            <a:t>Pomoc w Realizacji projektów: Przebudowa strażnicy OSP oraz doposażenie samochodu operacyjnego.</a:t>
          </a:r>
          <a:endParaRPr lang="en-US" dirty="0"/>
        </a:p>
      </dgm:t>
    </dgm:pt>
    <dgm:pt modelId="{E01F8065-0525-4538-B04F-06541E123BB7}" type="parTrans" cxnId="{F41D2B5E-1973-4981-90D6-E9B0031782A6}">
      <dgm:prSet/>
      <dgm:spPr/>
      <dgm:t>
        <a:bodyPr/>
        <a:lstStyle/>
        <a:p>
          <a:endParaRPr lang="en-US"/>
        </a:p>
      </dgm:t>
    </dgm:pt>
    <dgm:pt modelId="{8C2B2B49-0A39-46CA-9187-F0E01CE93DF2}" type="sibTrans" cxnId="{F41D2B5E-1973-4981-90D6-E9B0031782A6}">
      <dgm:prSet/>
      <dgm:spPr/>
      <dgm:t>
        <a:bodyPr/>
        <a:lstStyle/>
        <a:p>
          <a:endParaRPr lang="en-US"/>
        </a:p>
      </dgm:t>
    </dgm:pt>
    <dgm:pt modelId="{6FEA635F-4A93-43AB-BC9C-84D3064AB43F}">
      <dgm:prSet/>
      <dgm:spPr/>
      <dgm:t>
        <a:bodyPr/>
        <a:lstStyle/>
        <a:p>
          <a:r>
            <a:rPr lang="pl-PL" dirty="0"/>
            <a:t>Integracja i kultura: Organizacja wycieczki dla MDP i DDP , uroczystość Mikołajkowa , Bal Walentynkowy oraz akcja „Choinka od Strażaka”.</a:t>
          </a:r>
          <a:endParaRPr lang="en-US" dirty="0"/>
        </a:p>
      </dgm:t>
    </dgm:pt>
    <dgm:pt modelId="{C64BC6C6-177A-427D-A964-640B09E43828}" type="parTrans" cxnId="{82152412-0FB5-4929-8E4F-A176CFD0D57E}">
      <dgm:prSet/>
      <dgm:spPr/>
      <dgm:t>
        <a:bodyPr/>
        <a:lstStyle/>
        <a:p>
          <a:endParaRPr lang="en-US"/>
        </a:p>
      </dgm:t>
    </dgm:pt>
    <dgm:pt modelId="{E05ADF84-D674-4F8B-A9C9-326CCC0147BF}" type="sibTrans" cxnId="{82152412-0FB5-4929-8E4F-A176CFD0D57E}">
      <dgm:prSet/>
      <dgm:spPr/>
      <dgm:t>
        <a:bodyPr/>
        <a:lstStyle/>
        <a:p>
          <a:endParaRPr lang="en-US"/>
        </a:p>
      </dgm:t>
    </dgm:pt>
    <dgm:pt modelId="{F20CE5FF-BDF9-49CB-B5AE-3FA6B5D28FFA}">
      <dgm:prSet/>
      <dgm:spPr/>
      <dgm:t>
        <a:bodyPr/>
        <a:lstStyle/>
        <a:p>
          <a:r>
            <a:rPr lang="pl-PL"/>
            <a:t>Współpraca: Udział w pogrzebie Burmistrza Mszczonowa , Święto Mszczonowa, Dożynki w Osuchowie oraz udział w PubQuizach MOK.</a:t>
          </a:r>
          <a:endParaRPr lang="en-US"/>
        </a:p>
      </dgm:t>
    </dgm:pt>
    <dgm:pt modelId="{7DD9BC69-AD86-46B5-B308-A79C745691BF}" type="parTrans" cxnId="{056D2CC4-951F-4711-A2EB-A9622A7BAAE7}">
      <dgm:prSet/>
      <dgm:spPr/>
      <dgm:t>
        <a:bodyPr/>
        <a:lstStyle/>
        <a:p>
          <a:endParaRPr lang="en-US"/>
        </a:p>
      </dgm:t>
    </dgm:pt>
    <dgm:pt modelId="{FC0B7F8D-7299-4001-9C3C-9A692A99B583}" type="sibTrans" cxnId="{056D2CC4-951F-4711-A2EB-A9622A7BAAE7}">
      <dgm:prSet/>
      <dgm:spPr/>
      <dgm:t>
        <a:bodyPr/>
        <a:lstStyle/>
        <a:p>
          <a:endParaRPr lang="en-US"/>
        </a:p>
      </dgm:t>
    </dgm:pt>
    <dgm:pt modelId="{0EE12D76-351C-4142-9AFD-8C19B8000132}" type="pres">
      <dgm:prSet presAssocID="{39A9C39D-963A-4514-9E29-1A53D93F56F0}" presName="linear" presStyleCnt="0">
        <dgm:presLayoutVars>
          <dgm:animLvl val="lvl"/>
          <dgm:resizeHandles val="exact"/>
        </dgm:presLayoutVars>
      </dgm:prSet>
      <dgm:spPr/>
    </dgm:pt>
    <dgm:pt modelId="{415E007C-6E7C-46FA-9293-8D859D86102D}" type="pres">
      <dgm:prSet presAssocID="{49FAE027-DE2A-4465-B27A-39DFD15121F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4E706F8-2B34-44F1-B3EE-112787F96EDC}" type="pres">
      <dgm:prSet presAssocID="{8C2B2B49-0A39-46CA-9187-F0E01CE93DF2}" presName="spacer" presStyleCnt="0"/>
      <dgm:spPr/>
    </dgm:pt>
    <dgm:pt modelId="{19D41E9B-4CCF-43AE-9790-2F17BB747E31}" type="pres">
      <dgm:prSet presAssocID="{6FEA635F-4A93-43AB-BC9C-84D3064AB43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AE4DF49-EC49-4F93-A5B7-E1FF42071A3C}" type="pres">
      <dgm:prSet presAssocID="{E05ADF84-D674-4F8B-A9C9-326CCC0147BF}" presName="spacer" presStyleCnt="0"/>
      <dgm:spPr/>
    </dgm:pt>
    <dgm:pt modelId="{F66A05E1-A223-434B-B8A5-FAB7C9211375}" type="pres">
      <dgm:prSet presAssocID="{F20CE5FF-BDF9-49CB-B5AE-3FA6B5D28FF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2152412-0FB5-4929-8E4F-A176CFD0D57E}" srcId="{39A9C39D-963A-4514-9E29-1A53D93F56F0}" destId="{6FEA635F-4A93-43AB-BC9C-84D3064AB43F}" srcOrd="1" destOrd="0" parTransId="{C64BC6C6-177A-427D-A964-640B09E43828}" sibTransId="{E05ADF84-D674-4F8B-A9C9-326CCC0147BF}"/>
    <dgm:cxn modelId="{F41D2B5E-1973-4981-90D6-E9B0031782A6}" srcId="{39A9C39D-963A-4514-9E29-1A53D93F56F0}" destId="{49FAE027-DE2A-4465-B27A-39DFD15121F0}" srcOrd="0" destOrd="0" parTransId="{E01F8065-0525-4538-B04F-06541E123BB7}" sibTransId="{8C2B2B49-0A39-46CA-9187-F0E01CE93DF2}"/>
    <dgm:cxn modelId="{E0766F6A-160E-48A5-9078-9F68B3B56B39}" type="presOf" srcId="{49FAE027-DE2A-4465-B27A-39DFD15121F0}" destId="{415E007C-6E7C-46FA-9293-8D859D86102D}" srcOrd="0" destOrd="0" presId="urn:microsoft.com/office/officeart/2005/8/layout/vList2"/>
    <dgm:cxn modelId="{2E3A714C-7B39-4231-B28D-A7C986FEADAE}" type="presOf" srcId="{39A9C39D-963A-4514-9E29-1A53D93F56F0}" destId="{0EE12D76-351C-4142-9AFD-8C19B8000132}" srcOrd="0" destOrd="0" presId="urn:microsoft.com/office/officeart/2005/8/layout/vList2"/>
    <dgm:cxn modelId="{056D2CC4-951F-4711-A2EB-A9622A7BAAE7}" srcId="{39A9C39D-963A-4514-9E29-1A53D93F56F0}" destId="{F20CE5FF-BDF9-49CB-B5AE-3FA6B5D28FFA}" srcOrd="2" destOrd="0" parTransId="{7DD9BC69-AD86-46B5-B308-A79C745691BF}" sibTransId="{FC0B7F8D-7299-4001-9C3C-9A692A99B583}"/>
    <dgm:cxn modelId="{DA85F0D4-7567-49E6-B651-06977C3D9AB7}" type="presOf" srcId="{6FEA635F-4A93-43AB-BC9C-84D3064AB43F}" destId="{19D41E9B-4CCF-43AE-9790-2F17BB747E31}" srcOrd="0" destOrd="0" presId="urn:microsoft.com/office/officeart/2005/8/layout/vList2"/>
    <dgm:cxn modelId="{F05B23DD-3BD0-427A-9F04-B27C297EB7B5}" type="presOf" srcId="{F20CE5FF-BDF9-49CB-B5AE-3FA6B5D28FFA}" destId="{F66A05E1-A223-434B-B8A5-FAB7C9211375}" srcOrd="0" destOrd="0" presId="urn:microsoft.com/office/officeart/2005/8/layout/vList2"/>
    <dgm:cxn modelId="{93FF1D2A-DC5B-4836-A8DE-01928BC0C319}" type="presParOf" srcId="{0EE12D76-351C-4142-9AFD-8C19B8000132}" destId="{415E007C-6E7C-46FA-9293-8D859D86102D}" srcOrd="0" destOrd="0" presId="urn:microsoft.com/office/officeart/2005/8/layout/vList2"/>
    <dgm:cxn modelId="{127360AB-3B4C-4A2E-9524-2F8D5BA260CC}" type="presParOf" srcId="{0EE12D76-351C-4142-9AFD-8C19B8000132}" destId="{84E706F8-2B34-44F1-B3EE-112787F96EDC}" srcOrd="1" destOrd="0" presId="urn:microsoft.com/office/officeart/2005/8/layout/vList2"/>
    <dgm:cxn modelId="{733D44BD-7D95-42A8-8E4E-B46310B8827F}" type="presParOf" srcId="{0EE12D76-351C-4142-9AFD-8C19B8000132}" destId="{19D41E9B-4CCF-43AE-9790-2F17BB747E31}" srcOrd="2" destOrd="0" presId="urn:microsoft.com/office/officeart/2005/8/layout/vList2"/>
    <dgm:cxn modelId="{572401F8-C56C-423F-8F88-0D14190796DE}" type="presParOf" srcId="{0EE12D76-351C-4142-9AFD-8C19B8000132}" destId="{9AE4DF49-EC49-4F93-A5B7-E1FF42071A3C}" srcOrd="3" destOrd="0" presId="urn:microsoft.com/office/officeart/2005/8/layout/vList2"/>
    <dgm:cxn modelId="{FC062BF9-5FF6-4C7D-82CB-8E6E98E70AAE}" type="presParOf" srcId="{0EE12D76-351C-4142-9AFD-8C19B8000132}" destId="{F66A05E1-A223-434B-B8A5-FAB7C921137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DF11B-D0E7-43AB-85DA-C61B2B08C64A}">
      <dsp:nvSpPr>
        <dsp:cNvPr id="0" name=""/>
        <dsp:cNvSpPr/>
      </dsp:nvSpPr>
      <dsp:spPr>
        <a:xfrm>
          <a:off x="0" y="28174"/>
          <a:ext cx="6046132" cy="71505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i="0" kern="1200" baseline="0" dirty="0"/>
            <a:t>Członkowie zwyczajni:</a:t>
          </a:r>
          <a:r>
            <a:rPr lang="pl-PL" sz="1800" b="0" i="0" kern="1200" baseline="0" dirty="0"/>
            <a:t> 29 osób (przybyła 1 osoba).</a:t>
          </a:r>
          <a:endParaRPr lang="en-US" sz="1800" kern="1200" dirty="0"/>
        </a:p>
      </dsp:txBody>
      <dsp:txXfrm>
        <a:off x="34906" y="63080"/>
        <a:ext cx="5976320" cy="645240"/>
      </dsp:txXfrm>
    </dsp:sp>
    <dsp:sp modelId="{94566010-0761-493F-8C16-074B28E84A31}">
      <dsp:nvSpPr>
        <dsp:cNvPr id="0" name=""/>
        <dsp:cNvSpPr/>
      </dsp:nvSpPr>
      <dsp:spPr>
        <a:xfrm>
          <a:off x="0" y="795067"/>
          <a:ext cx="6046132" cy="71505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i="0" kern="1200" baseline="0"/>
            <a:t>Członkowie honorowi:</a:t>
          </a:r>
          <a:r>
            <a:rPr lang="pl-PL" sz="1800" b="0" i="0" kern="1200" baseline="0"/>
            <a:t> 2 osoby (ubyła 1 osoba).</a:t>
          </a:r>
          <a:endParaRPr lang="en-US" sz="1800" kern="1200"/>
        </a:p>
      </dsp:txBody>
      <dsp:txXfrm>
        <a:off x="34906" y="829973"/>
        <a:ext cx="5976320" cy="645240"/>
      </dsp:txXfrm>
    </dsp:sp>
    <dsp:sp modelId="{47DFA6F8-CE6A-45B8-8990-CA90F063F33B}">
      <dsp:nvSpPr>
        <dsp:cNvPr id="0" name=""/>
        <dsp:cNvSpPr/>
      </dsp:nvSpPr>
      <dsp:spPr>
        <a:xfrm>
          <a:off x="0" y="1561960"/>
          <a:ext cx="6046132" cy="71505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i="0" kern="1200" baseline="0" dirty="0"/>
            <a:t>Kobiety w szeregach OSP:</a:t>
          </a:r>
          <a:r>
            <a:rPr lang="pl-PL" sz="1800" b="0" i="0" kern="1200" baseline="0" dirty="0"/>
            <a:t> 4 druhny (przybyła 1 osoba).</a:t>
          </a:r>
          <a:endParaRPr lang="en-US" sz="1800" kern="1200" dirty="0"/>
        </a:p>
      </dsp:txBody>
      <dsp:txXfrm>
        <a:off x="34906" y="1596866"/>
        <a:ext cx="5976320" cy="645240"/>
      </dsp:txXfrm>
    </dsp:sp>
    <dsp:sp modelId="{AFE105B2-2CAC-4C41-90A0-49CE197F31C3}">
      <dsp:nvSpPr>
        <dsp:cNvPr id="0" name=""/>
        <dsp:cNvSpPr/>
      </dsp:nvSpPr>
      <dsp:spPr>
        <a:xfrm>
          <a:off x="0" y="2328853"/>
          <a:ext cx="6046132" cy="71505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i="0" kern="1200" baseline="0"/>
            <a:t>Jednostka Operacyjno-Techniczna (JOT):</a:t>
          </a:r>
          <a:r>
            <a:rPr lang="pl-PL" sz="1800" b="0" i="0" kern="1200" baseline="0"/>
            <a:t> 20 osób (przybyła 1 osoba).</a:t>
          </a:r>
          <a:endParaRPr lang="en-US" sz="1800" kern="1200"/>
        </a:p>
      </dsp:txBody>
      <dsp:txXfrm>
        <a:off x="34906" y="2363759"/>
        <a:ext cx="5976320" cy="645240"/>
      </dsp:txXfrm>
    </dsp:sp>
    <dsp:sp modelId="{7AEA0929-6617-4CDD-8DC6-F8825F55C3ED}">
      <dsp:nvSpPr>
        <dsp:cNvPr id="0" name=""/>
        <dsp:cNvSpPr/>
      </dsp:nvSpPr>
      <dsp:spPr>
        <a:xfrm>
          <a:off x="0" y="3095745"/>
          <a:ext cx="6046132" cy="71505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i="0" kern="1200" baseline="0"/>
            <a:t>MDP:</a:t>
          </a:r>
          <a:r>
            <a:rPr lang="pl-PL" sz="1800" b="0" i="0" kern="1200" baseline="0"/>
            <a:t> 25 członków (16 chłopców i 9 dziewcząt).</a:t>
          </a:r>
          <a:endParaRPr lang="en-US" sz="1800" kern="1200"/>
        </a:p>
      </dsp:txBody>
      <dsp:txXfrm>
        <a:off x="34906" y="3130651"/>
        <a:ext cx="5976320" cy="645240"/>
      </dsp:txXfrm>
    </dsp:sp>
    <dsp:sp modelId="{C52835A4-526A-4C09-B6F9-D1D9C319CEBD}">
      <dsp:nvSpPr>
        <dsp:cNvPr id="0" name=""/>
        <dsp:cNvSpPr/>
      </dsp:nvSpPr>
      <dsp:spPr>
        <a:xfrm>
          <a:off x="0" y="3862638"/>
          <a:ext cx="6046132" cy="71505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i="0" kern="1200" baseline="0"/>
            <a:t>DDP:</a:t>
          </a:r>
          <a:r>
            <a:rPr lang="pl-PL" sz="1800" b="0" i="0" kern="1200" baseline="0"/>
            <a:t> 14 członków (4 chłopców i 10 dziewcząt).</a:t>
          </a:r>
          <a:endParaRPr lang="en-US" sz="1800" kern="1200"/>
        </a:p>
      </dsp:txBody>
      <dsp:txXfrm>
        <a:off x="34906" y="3897544"/>
        <a:ext cx="5976320" cy="645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4D414-8C00-4B92-AA6B-0E1EA965FCF6}">
      <dsp:nvSpPr>
        <dsp:cNvPr id="0" name=""/>
        <dsp:cNvSpPr/>
      </dsp:nvSpPr>
      <dsp:spPr>
        <a:xfrm>
          <a:off x="0" y="32564"/>
          <a:ext cx="6691311" cy="129013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i="0" kern="1200" baseline="0"/>
            <a:t>Aktywność zarządu:</a:t>
          </a:r>
          <a:r>
            <a:rPr lang="pl-PL" sz="1800" b="0" i="0" kern="1200" baseline="0"/>
            <a:t> W roku sprawozdawczym odbyły się 2 posiedzenia zarządu oraz 4 inne zebrania.</a:t>
          </a:r>
          <a:endParaRPr lang="en-US" sz="1800" kern="1200"/>
        </a:p>
      </dsp:txBody>
      <dsp:txXfrm>
        <a:off x="62979" y="95543"/>
        <a:ext cx="6565353" cy="1164172"/>
      </dsp:txXfrm>
    </dsp:sp>
    <dsp:sp modelId="{531E217F-385A-47AE-92C9-A840FC1FBE67}">
      <dsp:nvSpPr>
        <dsp:cNvPr id="0" name=""/>
        <dsp:cNvSpPr/>
      </dsp:nvSpPr>
      <dsp:spPr>
        <a:xfrm>
          <a:off x="0" y="1374534"/>
          <a:ext cx="6691311" cy="129013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i="0" kern="1200" baseline="0"/>
            <a:t>Skład władz:</a:t>
          </a:r>
          <a:r>
            <a:rPr lang="pl-PL" sz="1800" b="0" i="0" kern="1200" baseline="0"/>
            <a:t> W okresie sprawozdawczym nie nastąpiły zmiany w składzie zarządu.</a:t>
          </a:r>
          <a:endParaRPr lang="en-US" sz="1800" kern="1200"/>
        </a:p>
      </dsp:txBody>
      <dsp:txXfrm>
        <a:off x="62979" y="1437513"/>
        <a:ext cx="6565353" cy="1164172"/>
      </dsp:txXfrm>
    </dsp:sp>
    <dsp:sp modelId="{EAB19A55-7580-46D6-B039-86CE37F5719F}">
      <dsp:nvSpPr>
        <dsp:cNvPr id="0" name=""/>
        <dsp:cNvSpPr/>
      </dsp:nvSpPr>
      <dsp:spPr>
        <a:xfrm>
          <a:off x="0" y="2716505"/>
          <a:ext cx="6691311" cy="129013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i="0" kern="1200" baseline="0" dirty="0"/>
            <a:t>Wyróżnione druhny i druhowie: </a:t>
          </a:r>
          <a:r>
            <a:rPr lang="pl-PL" sz="1800" b="0" i="0" kern="1200" baseline="0" dirty="0"/>
            <a:t>Paulina </a:t>
          </a:r>
          <a:r>
            <a:rPr lang="pl-PL" sz="1800" b="0" i="0" kern="1200" baseline="0" dirty="0" err="1"/>
            <a:t>Siniarska</a:t>
          </a:r>
          <a:r>
            <a:rPr lang="pl-PL" sz="1800" b="0" i="0" kern="1200" baseline="0" dirty="0"/>
            <a:t>, Dorota Kaźmierczak, Dominik </a:t>
          </a:r>
          <a:r>
            <a:rPr lang="pl-PL" sz="1800" b="0" i="0" kern="1200" baseline="0" dirty="0" err="1"/>
            <a:t>Siniarski</a:t>
          </a:r>
          <a:r>
            <a:rPr lang="pl-PL" sz="1800" b="0" i="0" kern="1200" baseline="0" dirty="0"/>
            <a:t>, Bartłomiej </a:t>
          </a:r>
          <a:r>
            <a:rPr lang="pl-PL" sz="1800" b="0" i="0" kern="1200" baseline="0" dirty="0" err="1"/>
            <a:t>Burchacki</a:t>
          </a:r>
          <a:r>
            <a:rPr lang="pl-PL" sz="1800" b="0" i="0" kern="1200" baseline="0" dirty="0"/>
            <a:t>, Kamil </a:t>
          </a:r>
          <a:r>
            <a:rPr lang="pl-PL" sz="1800" b="0" i="0" kern="1200" baseline="0" dirty="0" err="1"/>
            <a:t>Burchacki</a:t>
          </a:r>
          <a:r>
            <a:rPr lang="pl-PL" sz="1800" b="0" i="0" kern="1200" baseline="0" dirty="0"/>
            <a:t>, Paweł Łasica.</a:t>
          </a:r>
          <a:endParaRPr lang="en-US" sz="1800" kern="1200" dirty="0"/>
        </a:p>
      </dsp:txBody>
      <dsp:txXfrm>
        <a:off x="62979" y="2779484"/>
        <a:ext cx="6565353" cy="1164172"/>
      </dsp:txXfrm>
    </dsp:sp>
    <dsp:sp modelId="{D936BEF3-618E-42A9-921C-56B5060AC3BA}">
      <dsp:nvSpPr>
        <dsp:cNvPr id="0" name=""/>
        <dsp:cNvSpPr/>
      </dsp:nvSpPr>
      <dsp:spPr>
        <a:xfrm>
          <a:off x="0" y="4058476"/>
          <a:ext cx="6691311" cy="129013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i="0" kern="1200" baseline="0" dirty="0"/>
            <a:t>Uroczystości:</a:t>
          </a:r>
          <a:r>
            <a:rPr lang="pl-PL" sz="1800" b="0" i="0" kern="1200" baseline="0" dirty="0"/>
            <a:t> Wigilia Strażacka, spotkanie mikołajkowe dla członków MDP i DDP, apel z okazji rocznicy wybuchu Powstania Warszawskiego, uczczenie pamięci zmarłego strażaka.</a:t>
          </a:r>
          <a:endParaRPr lang="en-US" sz="1800" kern="1200" dirty="0"/>
        </a:p>
      </dsp:txBody>
      <dsp:txXfrm>
        <a:off x="62979" y="4121455"/>
        <a:ext cx="6565353" cy="11641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FF1CF-87EE-4897-9CDF-7410D71AB4CE}">
      <dsp:nvSpPr>
        <dsp:cNvPr id="0" name=""/>
        <dsp:cNvSpPr/>
      </dsp:nvSpPr>
      <dsp:spPr>
        <a:xfrm>
          <a:off x="0" y="130584"/>
          <a:ext cx="6046132" cy="67532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i="0" kern="1200" baseline="0"/>
            <a:t>Podsumowanie operacyjne (łącznie 10 wyjazdów):</a:t>
          </a:r>
          <a:endParaRPr lang="en-US" sz="1700" kern="1200"/>
        </a:p>
      </dsp:txBody>
      <dsp:txXfrm>
        <a:off x="32967" y="163551"/>
        <a:ext cx="5980198" cy="609393"/>
      </dsp:txXfrm>
    </dsp:sp>
    <dsp:sp modelId="{2B17193F-24E5-4026-BBF6-09E0C0910B13}">
      <dsp:nvSpPr>
        <dsp:cNvPr id="0" name=""/>
        <dsp:cNvSpPr/>
      </dsp:nvSpPr>
      <dsp:spPr>
        <a:xfrm>
          <a:off x="0" y="805911"/>
          <a:ext cx="6046132" cy="897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965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300" b="1" i="0" kern="1200" baseline="0"/>
            <a:t>Pożary:</a:t>
          </a:r>
          <a:r>
            <a:rPr lang="pl-PL" sz="1300" b="0" i="0" kern="1200" baseline="0"/>
            <a:t> 3 razy.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300" b="1" i="0" kern="1200" baseline="0"/>
            <a:t>Miejscowe zagrożenia:</a:t>
          </a:r>
          <a:r>
            <a:rPr lang="pl-PL" sz="1300" b="0" i="0" kern="1200" baseline="0"/>
            <a:t> 5 razy.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300" b="1" i="0" kern="1200" baseline="0"/>
            <a:t>Wypadki komunikacyjne:</a:t>
          </a:r>
          <a:r>
            <a:rPr lang="pl-PL" sz="1300" b="0" i="0" kern="1200" baseline="0"/>
            <a:t> 2 razy.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300" b="1" i="0" kern="1200" baseline="0"/>
            <a:t>Alarmy fałszywe:</a:t>
          </a:r>
          <a:r>
            <a:rPr lang="pl-PL" sz="1300" b="0" i="0" kern="1200" baseline="0"/>
            <a:t> 0.</a:t>
          </a:r>
          <a:endParaRPr lang="en-US" sz="1300" kern="1200"/>
        </a:p>
      </dsp:txBody>
      <dsp:txXfrm>
        <a:off x="0" y="805911"/>
        <a:ext cx="6046132" cy="897345"/>
      </dsp:txXfrm>
    </dsp:sp>
    <dsp:sp modelId="{ED8BC259-C46D-4CB5-B360-0C3955A5182D}">
      <dsp:nvSpPr>
        <dsp:cNvPr id="0" name=""/>
        <dsp:cNvSpPr/>
      </dsp:nvSpPr>
      <dsp:spPr>
        <a:xfrm>
          <a:off x="0" y="1703256"/>
          <a:ext cx="6046132" cy="67532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0" i="0" kern="1200" baseline="0"/>
            <a:t>Wszystkie działania odbyły się na terenie gminy.</a:t>
          </a:r>
          <a:endParaRPr lang="en-US" sz="1700" kern="1200"/>
        </a:p>
      </dsp:txBody>
      <dsp:txXfrm>
        <a:off x="32967" y="1736223"/>
        <a:ext cx="5980198" cy="609393"/>
      </dsp:txXfrm>
    </dsp:sp>
    <dsp:sp modelId="{F19F2337-D842-4863-A43C-4C0544545A6A}">
      <dsp:nvSpPr>
        <dsp:cNvPr id="0" name=""/>
        <dsp:cNvSpPr/>
      </dsp:nvSpPr>
      <dsp:spPr>
        <a:xfrm>
          <a:off x="0" y="2427544"/>
          <a:ext cx="6046132" cy="67532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i="0" kern="1200" baseline="0"/>
            <a:t>Indywidualny udział druhów w akcjach (liczba wyjazdów):</a:t>
          </a:r>
          <a:endParaRPr lang="en-US" sz="1700" kern="1200"/>
        </a:p>
      </dsp:txBody>
      <dsp:txXfrm>
        <a:off x="32967" y="2460511"/>
        <a:ext cx="5980198" cy="609393"/>
      </dsp:txXfrm>
    </dsp:sp>
    <dsp:sp modelId="{BE506481-2FE5-4C0D-A134-41D4EB49953A}">
      <dsp:nvSpPr>
        <dsp:cNvPr id="0" name=""/>
        <dsp:cNvSpPr/>
      </dsp:nvSpPr>
      <dsp:spPr>
        <a:xfrm>
          <a:off x="0" y="3102871"/>
          <a:ext cx="6046132" cy="1372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965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300" b="1" i="0" kern="1200" baseline="0"/>
            <a:t>10 wyjazdów:</a:t>
          </a:r>
          <a:r>
            <a:rPr lang="pl-PL" sz="1300" b="0" i="0" kern="1200" baseline="0"/>
            <a:t> Dominik Brzemiński.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300" b="1" i="0" kern="1200" baseline="0"/>
            <a:t>9 wyjazdów:</a:t>
          </a:r>
          <a:r>
            <a:rPr lang="pl-PL" sz="1300" b="0" i="0" kern="1200" baseline="0"/>
            <a:t> Dariusz Melon, Piotr Podolski.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300" b="1" i="0" kern="1200" baseline="0"/>
            <a:t>6 wyjazdów:</a:t>
          </a:r>
          <a:r>
            <a:rPr lang="pl-PL" sz="1300" b="0" i="0" kern="1200" baseline="0"/>
            <a:t> Kamil Burchacki, Paweł Łasica.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300" b="1" i="0" kern="1200" baseline="0"/>
            <a:t>4 wyjazdy:</a:t>
          </a:r>
          <a:r>
            <a:rPr lang="pl-PL" sz="1300" b="0" i="0" kern="1200" baseline="0"/>
            <a:t> Bartłomiej Burchacki, Michał Saskowski.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300" b="1" i="0" kern="1200" baseline="0"/>
            <a:t>2 wyjazdy:</a:t>
          </a:r>
          <a:r>
            <a:rPr lang="pl-PL" sz="1300" b="0" i="0" kern="1200" baseline="0"/>
            <a:t> Zbigniew Gronkiewicz, Daniel Zaszewski.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300" b="1" i="0" kern="1200" baseline="0"/>
            <a:t>1 wyjazd:</a:t>
          </a:r>
          <a:r>
            <a:rPr lang="pl-PL" sz="1300" b="0" i="0" kern="1200" baseline="0"/>
            <a:t> Marcin Stępień, Zdzisław Rzepecki, Waldemar Kaźmierczak.</a:t>
          </a:r>
          <a:endParaRPr lang="en-US" sz="1300" kern="1200"/>
        </a:p>
      </dsp:txBody>
      <dsp:txXfrm>
        <a:off x="0" y="3102871"/>
        <a:ext cx="6046132" cy="13724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27F13-B734-41C2-B7D7-02EC3B2AB36A}">
      <dsp:nvSpPr>
        <dsp:cNvPr id="0" name=""/>
        <dsp:cNvSpPr/>
      </dsp:nvSpPr>
      <dsp:spPr>
        <a:xfrm>
          <a:off x="0" y="84927"/>
          <a:ext cx="6046132" cy="55165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i="0" kern="1200" baseline="0"/>
            <a:t>Ukończone kursy:</a:t>
          </a:r>
          <a:endParaRPr lang="en-US" sz="2300" kern="1200"/>
        </a:p>
      </dsp:txBody>
      <dsp:txXfrm>
        <a:off x="26930" y="111857"/>
        <a:ext cx="5992272" cy="497795"/>
      </dsp:txXfrm>
    </dsp:sp>
    <dsp:sp modelId="{8251AC96-2DAD-4E66-8A1F-3A747BDAB6EA}">
      <dsp:nvSpPr>
        <dsp:cNvPr id="0" name=""/>
        <dsp:cNvSpPr/>
      </dsp:nvSpPr>
      <dsp:spPr>
        <a:xfrm>
          <a:off x="0" y="636582"/>
          <a:ext cx="6046132" cy="2190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965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b="1" i="0" kern="1200" baseline="0" dirty="0"/>
            <a:t>Kurs podstawowy:</a:t>
          </a:r>
          <a:r>
            <a:rPr lang="pl-PL" sz="1800" b="0" i="0" kern="1200" baseline="0" dirty="0"/>
            <a:t> Monika Łasica.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b="1" i="0" kern="1200" baseline="0" dirty="0"/>
            <a:t>Kurs KPP:</a:t>
          </a:r>
          <a:r>
            <a:rPr lang="pl-PL" sz="1800" b="0" i="0" kern="1200" baseline="0" dirty="0"/>
            <a:t> Monika Łasica, Bartłomiej </a:t>
          </a:r>
          <a:r>
            <a:rPr lang="pl-PL" sz="1800" b="0" i="0" kern="1200" baseline="0" dirty="0" err="1"/>
            <a:t>Burchacki</a:t>
          </a:r>
          <a:r>
            <a:rPr lang="pl-PL" sz="1800" b="0" i="0" kern="1200" baseline="0" dirty="0"/>
            <a:t>, Zdzisław Rzepecki.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b="1" i="0" kern="1200" baseline="0"/>
            <a:t>Szkolenie BHP:</a:t>
          </a:r>
          <a:r>
            <a:rPr lang="pl-PL" sz="1800" b="0" i="0" kern="1200" baseline="0"/>
            <a:t> 13 osób (D. Brzemiński, B. Burchacki, K. Burchacki, M. Burchacki, Z. Gronkiewicz, W. Kaźmierczak, P. Łasica, M. Saskowski, D. Melon, B. Rzepecki, Z. Rzepecki, M. Stępień, D. Zaszewski).</a:t>
          </a:r>
          <a:endParaRPr lang="en-US" sz="1800" kern="1200"/>
        </a:p>
      </dsp:txBody>
      <dsp:txXfrm>
        <a:off x="0" y="636582"/>
        <a:ext cx="6046132" cy="2190060"/>
      </dsp:txXfrm>
    </dsp:sp>
    <dsp:sp modelId="{A326FE84-63D0-4025-B449-09A43377B3CE}">
      <dsp:nvSpPr>
        <dsp:cNvPr id="0" name=""/>
        <dsp:cNvSpPr/>
      </dsp:nvSpPr>
      <dsp:spPr>
        <a:xfrm>
          <a:off x="0" y="2826642"/>
          <a:ext cx="6046132" cy="55165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i="0" kern="1200" baseline="0"/>
            <a:t>Szkolenia wewnętrzne:</a:t>
          </a:r>
          <a:endParaRPr lang="en-US" sz="2300" kern="1200"/>
        </a:p>
      </dsp:txBody>
      <dsp:txXfrm>
        <a:off x="26930" y="2853572"/>
        <a:ext cx="5992272" cy="497795"/>
      </dsp:txXfrm>
    </dsp:sp>
    <dsp:sp modelId="{15B14DD0-D74C-4ED1-B73A-2BD3685747EA}">
      <dsp:nvSpPr>
        <dsp:cNvPr id="0" name=""/>
        <dsp:cNvSpPr/>
      </dsp:nvSpPr>
      <dsp:spPr>
        <a:xfrm>
          <a:off x="0" y="3378298"/>
          <a:ext cx="6046132" cy="114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965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b="0" i="0" kern="1200" baseline="0"/>
            <a:t>Przeprowadzono 5 zbiórek szkoleniowych dla 16 członków OSP.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b="0" i="0" kern="1200" baseline="0"/>
            <a:t>Przeprowadzono 18 zbiórek szkoleniowych dla 30 członków MDP.</a:t>
          </a:r>
          <a:endParaRPr lang="en-US" sz="1800" kern="1200"/>
        </a:p>
      </dsp:txBody>
      <dsp:txXfrm>
        <a:off x="0" y="3378298"/>
        <a:ext cx="6046132" cy="11426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3F984-250E-44EC-B68F-8C582EFA4A29}">
      <dsp:nvSpPr>
        <dsp:cNvPr id="0" name=""/>
        <dsp:cNvSpPr/>
      </dsp:nvSpPr>
      <dsp:spPr>
        <a:xfrm>
          <a:off x="0" y="145227"/>
          <a:ext cx="6046132" cy="5276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i="0" kern="1200" baseline="0"/>
            <a:t>Gminne Zawody Sportowo-Pożarnicze:</a:t>
          </a:r>
          <a:endParaRPr lang="en-US" sz="2200" kern="1200"/>
        </a:p>
      </dsp:txBody>
      <dsp:txXfrm>
        <a:off x="25759" y="170986"/>
        <a:ext cx="5994614" cy="476152"/>
      </dsp:txXfrm>
    </dsp:sp>
    <dsp:sp modelId="{C73B6794-1E11-472D-9300-DEB35CEDE3EC}">
      <dsp:nvSpPr>
        <dsp:cNvPr id="0" name=""/>
        <dsp:cNvSpPr/>
      </dsp:nvSpPr>
      <dsp:spPr>
        <a:xfrm>
          <a:off x="0" y="672898"/>
          <a:ext cx="6046132" cy="88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965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700" b="1" i="0" kern="1200" baseline="0" dirty="0"/>
            <a:t>Drużyna dziecięca:</a:t>
          </a:r>
          <a:r>
            <a:rPr lang="pl-PL" sz="1700" b="0" i="0" kern="1200" baseline="0" dirty="0"/>
            <a:t> nagroda za udział.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700" b="1" i="0" kern="1200" baseline="0"/>
            <a:t>Drużyna młodzieżowa:</a:t>
          </a:r>
          <a:r>
            <a:rPr lang="pl-PL" sz="1700" b="0" i="0" kern="1200" baseline="0"/>
            <a:t> 5 miejsce.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700" b="1" i="0" kern="1200" baseline="0"/>
            <a:t>Drużyna męska:</a:t>
          </a:r>
          <a:r>
            <a:rPr lang="pl-PL" sz="1700" b="0" i="0" kern="1200" baseline="0"/>
            <a:t> 7 miejsce.</a:t>
          </a:r>
          <a:endParaRPr lang="en-US" sz="1700" kern="1200"/>
        </a:p>
      </dsp:txBody>
      <dsp:txXfrm>
        <a:off x="0" y="672898"/>
        <a:ext cx="6046132" cy="888030"/>
      </dsp:txXfrm>
    </dsp:sp>
    <dsp:sp modelId="{6501DBB7-A67F-4B75-9E5E-1D9B6615ED64}">
      <dsp:nvSpPr>
        <dsp:cNvPr id="0" name=""/>
        <dsp:cNvSpPr/>
      </dsp:nvSpPr>
      <dsp:spPr>
        <a:xfrm>
          <a:off x="0" y="1560928"/>
          <a:ext cx="6046132" cy="5276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i="0" kern="1200" baseline="0"/>
            <a:t>Działania prewencyjne:</a:t>
          </a:r>
          <a:endParaRPr lang="en-US" sz="2200" kern="1200"/>
        </a:p>
      </dsp:txBody>
      <dsp:txXfrm>
        <a:off x="25759" y="1586687"/>
        <a:ext cx="5994614" cy="476152"/>
      </dsp:txXfrm>
    </dsp:sp>
    <dsp:sp modelId="{2D169EC1-F702-421E-821D-881F6131FBD7}">
      <dsp:nvSpPr>
        <dsp:cNvPr id="0" name=""/>
        <dsp:cNvSpPr/>
      </dsp:nvSpPr>
      <dsp:spPr>
        <a:xfrm>
          <a:off x="0" y="2088598"/>
          <a:ext cx="6046132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965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700" b="0" i="0" kern="1200" baseline="0"/>
            <a:t>4 pogadanki prewencyjne dla dzieci i młodzieży.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700" b="0" i="0" kern="1200" baseline="0"/>
            <a:t>Udział 4 członków MDP w obozach szkoleniowych.</a:t>
          </a:r>
          <a:endParaRPr lang="en-US" sz="1700" kern="1200"/>
        </a:p>
      </dsp:txBody>
      <dsp:txXfrm>
        <a:off x="0" y="2088598"/>
        <a:ext cx="6046132" cy="592020"/>
      </dsp:txXfrm>
    </dsp:sp>
    <dsp:sp modelId="{D71DFDC4-E3BA-4D0B-B037-9EEE95F43E8C}">
      <dsp:nvSpPr>
        <dsp:cNvPr id="0" name=""/>
        <dsp:cNvSpPr/>
      </dsp:nvSpPr>
      <dsp:spPr>
        <a:xfrm>
          <a:off x="0" y="2680618"/>
          <a:ext cx="6046132" cy="5276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i="0" kern="1200" baseline="0" dirty="0"/>
            <a:t>Inicjatywy zewnętrzne:</a:t>
          </a:r>
        </a:p>
      </dsp:txBody>
      <dsp:txXfrm>
        <a:off x="25759" y="2706377"/>
        <a:ext cx="5994614" cy="476152"/>
      </dsp:txXfrm>
    </dsp:sp>
    <dsp:sp modelId="{1377A644-AA55-447F-8591-E592BA47FFA5}">
      <dsp:nvSpPr>
        <dsp:cNvPr id="0" name=""/>
        <dsp:cNvSpPr/>
      </dsp:nvSpPr>
      <dsp:spPr>
        <a:xfrm>
          <a:off x="0" y="3208288"/>
          <a:ext cx="6046132" cy="1252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965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700" b="0" i="0" kern="1200" baseline="0" dirty="0"/>
            <a:t>Ćwiczenia przy stanowiskach wodnych , pokaz sprzętu podczas Dnia Dziecka w firmie </a:t>
          </a:r>
          <a:r>
            <a:rPr lang="pl-PL" sz="1700" b="0" i="0" kern="1200" baseline="0" dirty="0" err="1"/>
            <a:t>Corning</a:t>
          </a:r>
          <a:r>
            <a:rPr lang="pl-PL" sz="1700" b="0" i="0" kern="1200" baseline="0" dirty="0"/>
            <a:t> , próbna ewakuacja w Szkole Podstawowej w Bobrowcach oraz pokaz pierwszej pomocy w przedszkolu „Bajkowa Kraina” w Mszczonowie.</a:t>
          </a:r>
          <a:endParaRPr lang="pl-PL" sz="1700" kern="1200" dirty="0"/>
        </a:p>
      </dsp:txBody>
      <dsp:txXfrm>
        <a:off x="0" y="3208288"/>
        <a:ext cx="6046132" cy="12523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FD4E7-02AE-4479-AA71-09C29FDF16C1}">
      <dsp:nvSpPr>
        <dsp:cNvPr id="0" name=""/>
        <dsp:cNvSpPr/>
      </dsp:nvSpPr>
      <dsp:spPr>
        <a:xfrm>
          <a:off x="0" y="10992"/>
          <a:ext cx="6046132" cy="40774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i="0" kern="1200" baseline="0" dirty="0"/>
            <a:t>Pozyskany sprzęt:</a:t>
          </a:r>
          <a:endParaRPr lang="en-US" sz="1700" kern="1200" dirty="0"/>
        </a:p>
      </dsp:txBody>
      <dsp:txXfrm>
        <a:off x="19904" y="30896"/>
        <a:ext cx="6006324" cy="367937"/>
      </dsp:txXfrm>
    </dsp:sp>
    <dsp:sp modelId="{74389107-3A41-43F4-9163-9CD0D8F5F491}">
      <dsp:nvSpPr>
        <dsp:cNvPr id="0" name=""/>
        <dsp:cNvSpPr/>
      </dsp:nvSpPr>
      <dsp:spPr>
        <a:xfrm>
          <a:off x="0" y="418738"/>
          <a:ext cx="6046132" cy="253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965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300" b="1" i="0" kern="1200" baseline="0" dirty="0"/>
            <a:t>Ratownictwo:</a:t>
          </a:r>
          <a:r>
            <a:rPr lang="pl-PL" sz="1300" b="0" i="0" kern="1200" baseline="0" dirty="0"/>
            <a:t> defibrylator AED, deska ortopedyczna, zestaw ratowniczy OSP-R1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300" b="1" i="0" kern="1200" baseline="0" dirty="0"/>
            <a:t>Techniczne:</a:t>
          </a:r>
          <a:r>
            <a:rPr lang="pl-PL" sz="1300" b="0" i="0" kern="1200" baseline="0" dirty="0"/>
            <a:t> piły spalinowe (3), drabina uniwersalna, </a:t>
          </a:r>
          <a:r>
            <a:rPr lang="pl-PL" sz="1300" b="0" i="0" kern="1200" baseline="0" dirty="0" err="1"/>
            <a:t>mikrofonogłośniki</a:t>
          </a:r>
          <a:r>
            <a:rPr lang="pl-PL" sz="1300" b="0" i="0" kern="1200" baseline="0" dirty="0"/>
            <a:t> (12),  nóż ratowniczy, pachołki drogowe (6), pętla ratownicza, radiotelefony (2), szperacze ładowalne (2), węże ssawne W-75 (6), węże tłoczne W-52 (4)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300" b="1" i="0" kern="1200" baseline="0" dirty="0"/>
            <a:t>Umundurowanie:</a:t>
          </a:r>
          <a:r>
            <a:rPr lang="pl-PL" sz="1300" b="0" i="0" kern="1200" baseline="0" dirty="0"/>
            <a:t> buty koszarowe (17), bluzy </a:t>
          </a:r>
          <a:r>
            <a:rPr lang="pl-PL" sz="1300" b="0" i="0" kern="1200" baseline="0" dirty="0" err="1"/>
            <a:t>polarowe</a:t>
          </a:r>
          <a:r>
            <a:rPr lang="pl-PL" sz="1300" b="0" i="0" kern="1200" baseline="0" dirty="0"/>
            <a:t> (15), buty strażackie (1), czapki koszarowe (9), czapki zimowe MDP (40), koszulki polo (14), rękawice strażackie (2), rękawice techniczne (1), ubrania koszarowe (19)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300" b="1" i="0" kern="1200" baseline="0" dirty="0"/>
            <a:t>Inne:</a:t>
          </a:r>
          <a:r>
            <a:rPr lang="pl-PL" sz="1300" b="0" i="0" kern="1200" baseline="0" dirty="0"/>
            <a:t> gaśnica proszkowa, pokrowce na butle powietrzne (8), torby na radiostacje (2), węże sportowe (4), zestawy narzędzi bezprzewodowych (2), myjka do węży, zwijadła do węży</a:t>
          </a:r>
          <a:endParaRPr lang="en-US" sz="1300" kern="1200" dirty="0"/>
        </a:p>
      </dsp:txBody>
      <dsp:txXfrm>
        <a:off x="0" y="418738"/>
        <a:ext cx="6046132" cy="2533680"/>
      </dsp:txXfrm>
    </dsp:sp>
    <dsp:sp modelId="{BB3B859F-356F-44DE-8099-7140345BA4AF}">
      <dsp:nvSpPr>
        <dsp:cNvPr id="0" name=""/>
        <dsp:cNvSpPr/>
      </dsp:nvSpPr>
      <dsp:spPr>
        <a:xfrm>
          <a:off x="0" y="2952418"/>
          <a:ext cx="6046132" cy="40774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i="0" kern="1200" baseline="0"/>
            <a:t>Inwestycje w obiekty:</a:t>
          </a:r>
          <a:endParaRPr lang="en-US" sz="1700" kern="1200"/>
        </a:p>
      </dsp:txBody>
      <dsp:txXfrm>
        <a:off x="19904" y="2972322"/>
        <a:ext cx="6006324" cy="367937"/>
      </dsp:txXfrm>
    </dsp:sp>
    <dsp:sp modelId="{423BC7A4-A1B8-418D-982F-93584E98B229}">
      <dsp:nvSpPr>
        <dsp:cNvPr id="0" name=""/>
        <dsp:cNvSpPr/>
      </dsp:nvSpPr>
      <dsp:spPr>
        <a:xfrm>
          <a:off x="0" y="3360163"/>
          <a:ext cx="6046132" cy="826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965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300" b="0" i="0" kern="1200" baseline="0"/>
            <a:t>Przygotowanie terenu pod przebudowę oraz prace remontowe przy budynku remizy OSP Bobrowce.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300" b="0" i="0" kern="1200" baseline="0"/>
            <a:t>Modernizacja oświetlenia i montaż dodatkowej kamery monitoringu w garażu.</a:t>
          </a:r>
          <a:endParaRPr lang="en-US" sz="1300" kern="1200"/>
        </a:p>
      </dsp:txBody>
      <dsp:txXfrm>
        <a:off x="0" y="3360163"/>
        <a:ext cx="6046132" cy="826965"/>
      </dsp:txXfrm>
    </dsp:sp>
    <dsp:sp modelId="{F535104D-7130-4716-9664-B270B7079EB3}">
      <dsp:nvSpPr>
        <dsp:cNvPr id="0" name=""/>
        <dsp:cNvSpPr/>
      </dsp:nvSpPr>
      <dsp:spPr>
        <a:xfrm>
          <a:off x="0" y="4187128"/>
          <a:ext cx="6046132" cy="40774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0" i="0" kern="1200" baseline="0"/>
            <a:t>Brak sprzętu zdjętego ze stanu (brak ubytków).</a:t>
          </a:r>
          <a:endParaRPr lang="en-US" sz="1700" kern="1200"/>
        </a:p>
      </dsp:txBody>
      <dsp:txXfrm>
        <a:off x="19904" y="4207032"/>
        <a:ext cx="6006324" cy="3679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E007C-6E7C-46FA-9293-8D859D86102D}">
      <dsp:nvSpPr>
        <dsp:cNvPr id="0" name=""/>
        <dsp:cNvSpPr/>
      </dsp:nvSpPr>
      <dsp:spPr>
        <a:xfrm>
          <a:off x="0" y="86683"/>
          <a:ext cx="6046132" cy="143909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Pomoc w Realizacji projektów: Przebudowa strażnicy OSP oraz doposażenie samochodu operacyjnego.</a:t>
          </a:r>
          <a:endParaRPr lang="en-US" sz="2000" kern="1200" dirty="0"/>
        </a:p>
      </dsp:txBody>
      <dsp:txXfrm>
        <a:off x="70251" y="156934"/>
        <a:ext cx="5905630" cy="1298597"/>
      </dsp:txXfrm>
    </dsp:sp>
    <dsp:sp modelId="{19D41E9B-4CCF-43AE-9790-2F17BB747E31}">
      <dsp:nvSpPr>
        <dsp:cNvPr id="0" name=""/>
        <dsp:cNvSpPr/>
      </dsp:nvSpPr>
      <dsp:spPr>
        <a:xfrm>
          <a:off x="0" y="1583383"/>
          <a:ext cx="6046132" cy="143909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Integracja i kultura: Organizacja wycieczki dla MDP i DDP , uroczystość Mikołajkowa , Bal Walentynkowy oraz akcja „Choinka od Strażaka”.</a:t>
          </a:r>
          <a:endParaRPr lang="en-US" sz="2000" kern="1200" dirty="0"/>
        </a:p>
      </dsp:txBody>
      <dsp:txXfrm>
        <a:off x="70251" y="1653634"/>
        <a:ext cx="5905630" cy="1298597"/>
      </dsp:txXfrm>
    </dsp:sp>
    <dsp:sp modelId="{F66A05E1-A223-434B-B8A5-FAB7C9211375}">
      <dsp:nvSpPr>
        <dsp:cNvPr id="0" name=""/>
        <dsp:cNvSpPr/>
      </dsp:nvSpPr>
      <dsp:spPr>
        <a:xfrm>
          <a:off x="0" y="3080082"/>
          <a:ext cx="6046132" cy="143909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Współpraca: Udział w pogrzebie Burmistrza Mszczonowa , Święto Mszczonowa, Dożynki w Osuchowie oraz udział w PubQuizach MOK.</a:t>
          </a:r>
          <a:endParaRPr lang="en-US" sz="2000" kern="1200"/>
        </a:p>
      </dsp:txBody>
      <dsp:txXfrm>
        <a:off x="70251" y="3150333"/>
        <a:ext cx="5905630" cy="1298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5136-5581-45A0-B6EF-458941D12AD2}" type="datetimeFigureOut">
              <a:rPr lang="pl-PL" smtClean="0"/>
              <a:t>2026-03-18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93D4-5FA5-4807-8ABF-785A6CA7C9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8017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5136-5581-45A0-B6EF-458941D12AD2}" type="datetimeFigureOut">
              <a:rPr lang="pl-PL" smtClean="0"/>
              <a:t>2026-03-18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93D4-5FA5-4807-8ABF-785A6CA7C9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442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5136-5581-45A0-B6EF-458941D12AD2}" type="datetimeFigureOut">
              <a:rPr lang="pl-PL" smtClean="0"/>
              <a:t>2026-03-18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93D4-5FA5-4807-8ABF-785A6CA7C9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67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5136-5581-45A0-B6EF-458941D12AD2}" type="datetimeFigureOut">
              <a:rPr lang="pl-PL" smtClean="0"/>
              <a:t>2026-03-18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93D4-5FA5-4807-8ABF-785A6CA7C9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6618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5136-5581-45A0-B6EF-458941D12AD2}" type="datetimeFigureOut">
              <a:rPr lang="pl-PL" smtClean="0"/>
              <a:t>2026-03-18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93D4-5FA5-4807-8ABF-785A6CA7C9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6958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5136-5581-45A0-B6EF-458941D12AD2}" type="datetimeFigureOut">
              <a:rPr lang="pl-PL" smtClean="0"/>
              <a:t>2026-03-18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93D4-5FA5-4807-8ABF-785A6CA7C9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4039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5136-5581-45A0-B6EF-458941D12AD2}" type="datetimeFigureOut">
              <a:rPr lang="pl-PL" smtClean="0"/>
              <a:t>2026-03-18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93D4-5FA5-4807-8ABF-785A6CA7C9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7382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5136-5581-45A0-B6EF-458941D12AD2}" type="datetimeFigureOut">
              <a:rPr lang="pl-PL" smtClean="0"/>
              <a:t>2026-03-18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93D4-5FA5-4807-8ABF-785A6CA7C9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8155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5136-5581-45A0-B6EF-458941D12AD2}" type="datetimeFigureOut">
              <a:rPr lang="pl-PL" smtClean="0"/>
              <a:t>2026-03-18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93D4-5FA5-4807-8ABF-785A6CA7C9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72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5136-5581-45A0-B6EF-458941D12AD2}" type="datetimeFigureOut">
              <a:rPr lang="pl-PL" smtClean="0"/>
              <a:t>2026-03-18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93D4-5FA5-4807-8ABF-785A6CA7C9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3166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5136-5581-45A0-B6EF-458941D12AD2}" type="datetimeFigureOut">
              <a:rPr lang="pl-PL" smtClean="0"/>
              <a:t>2026-03-18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93D4-5FA5-4807-8ABF-785A6CA7C9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9280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5136-5581-45A0-B6EF-458941D12AD2}" type="datetimeFigureOut">
              <a:rPr lang="pl-PL" smtClean="0"/>
              <a:t>2026-03-18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93D4-5FA5-4807-8ABF-785A6CA7C9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986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5136-5581-45A0-B6EF-458941D12AD2}" type="datetimeFigureOut">
              <a:rPr lang="pl-PL" smtClean="0"/>
              <a:t>2026-03-18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93D4-5FA5-4807-8ABF-785A6CA7C9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761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5136-5581-45A0-B6EF-458941D12AD2}" type="datetimeFigureOut">
              <a:rPr lang="pl-PL" smtClean="0"/>
              <a:t>2026-03-18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93D4-5FA5-4807-8ABF-785A6CA7C9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786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5136-5581-45A0-B6EF-458941D12AD2}" type="datetimeFigureOut">
              <a:rPr lang="pl-PL" smtClean="0"/>
              <a:t>2026-03-18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93D4-5FA5-4807-8ABF-785A6CA7C9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8325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5136-5581-45A0-B6EF-458941D12AD2}" type="datetimeFigureOut">
              <a:rPr lang="pl-PL" smtClean="0"/>
              <a:t>2026-03-18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93D4-5FA5-4807-8ABF-785A6CA7C9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790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7605136-5581-45A0-B6EF-458941D12AD2}" type="datetimeFigureOut">
              <a:rPr lang="pl-PL" smtClean="0"/>
              <a:t>2026-03-18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03E93D4-5FA5-4807-8ABF-785A6CA7C9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42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7605136-5581-45A0-B6EF-458941D12AD2}" type="datetimeFigureOut">
              <a:rPr lang="pl-PL" smtClean="0"/>
              <a:t>2026-03-18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03E93D4-5FA5-4807-8ABF-785A6CA7C9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22407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clipart, Grafika, kreskówka, symbol&#10;&#10;Zawartość wygenerowana przez AI może być niepoprawna.">
            <a:extLst>
              <a:ext uri="{FF2B5EF4-FFF2-40B4-BE49-F238E27FC236}">
                <a16:creationId xmlns:a16="http://schemas.microsoft.com/office/drawing/2014/main" id="{37D0FD43-0636-138D-8414-7A4C0A4021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99" r="2" b="661"/>
          <a:stretch>
            <a:fillRect/>
          </a:stretch>
        </p:blipFill>
        <p:spPr>
          <a:xfrm>
            <a:off x="4639039" y="824487"/>
            <a:ext cx="2913922" cy="2983054"/>
          </a:xfrm>
          <a:prstGeom prst="rect">
            <a:avLst/>
          </a:prstGeom>
        </p:spPr>
      </p:pic>
      <p:sp>
        <p:nvSpPr>
          <p:cNvPr id="6" name="Podtytuł 5">
            <a:extLst>
              <a:ext uri="{FF2B5EF4-FFF2-40B4-BE49-F238E27FC236}">
                <a16:creationId xmlns:a16="http://schemas.microsoft.com/office/drawing/2014/main" id="{BDC12AEA-97C6-DBB8-90B4-1CFD1BA658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Ochotnicza Straż Pożarna w Bobrowcach</a:t>
            </a:r>
          </a:p>
          <a:p>
            <a:r>
              <a:rPr lang="pl-PL" dirty="0"/>
              <a:t>Sprawozdanie za 2025 rok</a:t>
            </a:r>
          </a:p>
        </p:txBody>
      </p:sp>
    </p:spTree>
    <p:extLst>
      <p:ext uri="{BB962C8B-B14F-4D97-AF65-F5344CB8AC3E}">
        <p14:creationId xmlns:p14="http://schemas.microsoft.com/office/powerpoint/2010/main" val="3952586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5AC706-5E4B-85DB-CFA2-008A78F15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3ADE14-57F9-E12A-36AF-D6945C2BB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106" y="609600"/>
            <a:ext cx="3369133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1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Sprawozdanie</a:t>
            </a:r>
            <a:r>
              <a:rPr lang="en-US" sz="31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31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Finansowe</a:t>
            </a:r>
            <a:r>
              <a:rPr lang="en-US" sz="31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za </a:t>
            </a:r>
            <a:r>
              <a:rPr lang="en-US" sz="31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rok</a:t>
            </a:r>
            <a:r>
              <a:rPr lang="en-US" sz="31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2025</a:t>
            </a:r>
            <a:br>
              <a:rPr lang="en-US" sz="31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br>
              <a:rPr lang="en-US" sz="31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31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Wydatki</a:t>
            </a:r>
            <a:endParaRPr lang="en-US" sz="3100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832EA437-A3E0-BC9E-4923-B3D77355E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110518"/>
              </p:ext>
            </p:extLst>
          </p:nvPr>
        </p:nvGraphicFramePr>
        <p:xfrm>
          <a:off x="658761" y="898461"/>
          <a:ext cx="6915665" cy="506107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53947">
                  <a:extLst>
                    <a:ext uri="{9D8B030D-6E8A-4147-A177-3AD203B41FA5}">
                      <a16:colId xmlns:a16="http://schemas.microsoft.com/office/drawing/2014/main" val="2623837120"/>
                    </a:ext>
                  </a:extLst>
                </a:gridCol>
                <a:gridCol w="4541912">
                  <a:extLst>
                    <a:ext uri="{9D8B030D-6E8A-4147-A177-3AD203B41FA5}">
                      <a16:colId xmlns:a16="http://schemas.microsoft.com/office/drawing/2014/main" val="301182983"/>
                    </a:ext>
                  </a:extLst>
                </a:gridCol>
                <a:gridCol w="1519806">
                  <a:extLst>
                    <a:ext uri="{9D8B030D-6E8A-4147-A177-3AD203B41FA5}">
                      <a16:colId xmlns:a16="http://schemas.microsoft.com/office/drawing/2014/main" val="2681830603"/>
                    </a:ext>
                  </a:extLst>
                </a:gridCol>
              </a:tblGrid>
              <a:tr h="59968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l-PL" sz="14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Lp.</a:t>
                      </a:r>
                      <a:endParaRPr lang="pl-PL" sz="1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247123" marR="148274" marT="148274" marB="148274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l-PL" sz="14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Wyszczególnienie</a:t>
                      </a:r>
                      <a:endParaRPr lang="pl-PL" sz="1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247123" marR="148274" marT="148274" marB="148274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l-PL" sz="1400" b="1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Kwota w zł</a:t>
                      </a:r>
                      <a:endParaRPr lang="pl-PL" sz="14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247123" marR="148274" marT="148274" marB="148274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237278"/>
                  </a:ext>
                </a:extLst>
              </a:tr>
              <a:tr h="59968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l-PL" sz="14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</a:t>
                      </a:r>
                      <a:endParaRPr lang="pl-PL" sz="14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247123" marR="148274" marT="148274" marB="148274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l-PL" sz="14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Zakup sprzętu i umundurowania strażackiego</a:t>
                      </a:r>
                      <a:endParaRPr lang="pl-PL" sz="14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247123" marR="148274" marT="148274" marB="148274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l-PL" sz="14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55 413.58</a:t>
                      </a:r>
                      <a:endParaRPr lang="pl-PL" sz="14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247123" marR="148274" marT="148274" marB="148274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150427"/>
                  </a:ext>
                </a:extLst>
              </a:tr>
              <a:tr h="59968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l-PL" sz="14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</a:t>
                      </a:r>
                      <a:endParaRPr lang="pl-PL" sz="14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247123" marR="148274" marT="148274" marB="148274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l-PL" sz="14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Składki na rzecz ZOSP RP</a:t>
                      </a:r>
                      <a:endParaRPr lang="pl-PL" sz="14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247123" marR="148274" marT="148274" marB="148274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l-PL" sz="14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400</a:t>
                      </a:r>
                      <a:endParaRPr lang="pl-PL" sz="14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247123" marR="148274" marT="148274" marB="148274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778285"/>
                  </a:ext>
                </a:extLst>
              </a:tr>
              <a:tr h="59968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l-PL" sz="14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3.</a:t>
                      </a:r>
                      <a:endParaRPr lang="pl-PL" sz="14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247123" marR="148274" marT="148274" marB="148274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l-PL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Koszty imprez i uroczystości</a:t>
                      </a:r>
                      <a:endParaRPr lang="pl-PL" sz="1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247123" marR="148274" marT="148274" marB="148274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l-PL" sz="14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565.38</a:t>
                      </a:r>
                      <a:endParaRPr lang="pl-PL" sz="14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247123" marR="148274" marT="148274" marB="148274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665779"/>
                  </a:ext>
                </a:extLst>
              </a:tr>
              <a:tr h="59968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l-PL" sz="14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4.</a:t>
                      </a:r>
                      <a:endParaRPr lang="pl-PL" sz="14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247123" marR="148274" marT="148274" marB="148274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l-PL" sz="14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Koszty administracyjne</a:t>
                      </a:r>
                      <a:endParaRPr lang="pl-PL" sz="14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247123" marR="148274" marT="148274" marB="148274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l-PL" sz="14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6 002.66</a:t>
                      </a:r>
                      <a:endParaRPr lang="pl-PL" sz="14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247123" marR="148274" marT="148274" marB="148274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517250"/>
                  </a:ext>
                </a:extLst>
              </a:tr>
              <a:tr h="863283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l-PL" sz="14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5.</a:t>
                      </a:r>
                      <a:endParaRPr lang="pl-PL" sz="14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247123" marR="148274" marT="148274" marB="148274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l-PL" sz="14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Koszty inwestycji i remontów, utrzymanie jednostki</a:t>
                      </a:r>
                      <a:endParaRPr lang="pl-PL" sz="14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247123" marR="148274" marT="148274" marB="148274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l-PL" sz="14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45 318.33</a:t>
                      </a:r>
                      <a:endParaRPr lang="pl-PL" sz="14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247123" marR="148274" marT="148274" marB="148274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576361"/>
                  </a:ext>
                </a:extLst>
              </a:tr>
              <a:tr h="59968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l-PL" sz="14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6.</a:t>
                      </a:r>
                      <a:endParaRPr lang="pl-PL" sz="14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247123" marR="148274" marT="148274" marB="148274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l-PL" sz="14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Inne wydatki</a:t>
                      </a:r>
                      <a:endParaRPr lang="pl-PL" sz="14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247123" marR="148274" marT="148274" marB="148274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l-PL" sz="14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5 141.37</a:t>
                      </a:r>
                      <a:endParaRPr lang="pl-PL" sz="14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247123" marR="148274" marT="148274" marB="148274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459517"/>
                  </a:ext>
                </a:extLst>
              </a:tr>
              <a:tr h="599685">
                <a:tc gridSpan="2"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pl-PL" sz="1400" b="1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Razem wydatki</a:t>
                      </a:r>
                      <a:endParaRPr lang="pl-PL" sz="14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247123" marR="148274" marT="148274" marB="148274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l-PL" sz="14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112 841.32</a:t>
                      </a:r>
                      <a:endParaRPr lang="pl-PL" sz="1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247123" marR="148274" marT="148274" marB="148274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793916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148EE685-ACB2-61C8-E538-C9B1B45EF701}"/>
              </a:ext>
            </a:extLst>
          </p:cNvPr>
          <p:cNvSpPr txBox="1"/>
          <p:nvPr/>
        </p:nvSpPr>
        <p:spPr>
          <a:xfrm>
            <a:off x="566057" y="6088520"/>
            <a:ext cx="10287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effectLst/>
                <a:ea typeface="Times New Roman" panose="02020603050405020304" pitchFamily="18" charset="0"/>
              </a:rPr>
              <a:t>Stan środków w kasie i na rachunku bankowym: </a:t>
            </a:r>
            <a:r>
              <a:rPr lang="pl-PL" dirty="0"/>
              <a:t>w kasie 2 260.09 zł, na koncie 33 399.72 zł, razem 35 659.81 zł.</a:t>
            </a:r>
          </a:p>
          <a:p>
            <a:pPr>
              <a:buNone/>
            </a:pPr>
            <a:endParaRPr lang="pl-PL" sz="1800" dirty="0">
              <a:effectLst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pl-PL" sz="1800" dirty="0">
                <a:effectLst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6" name="Grafika 5" descr="Monety kontur">
            <a:extLst>
              <a:ext uri="{FF2B5EF4-FFF2-40B4-BE49-F238E27FC236}">
                <a16:creationId xmlns:a16="http://schemas.microsoft.com/office/drawing/2014/main" id="{410DC92B-0574-E232-0790-89FA83473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21801" y="4359032"/>
            <a:ext cx="1402862" cy="135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98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F16463-4488-AD5D-C561-E4110DBA7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0BDED1-9449-CEC0-A7E3-C403CA798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1" y="1430179"/>
            <a:ext cx="3029313" cy="367590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500" dirty="0"/>
              <a:t>Sprawozdanie z działalności</a:t>
            </a:r>
            <a:br>
              <a:rPr lang="pl-PL" sz="2800" dirty="0"/>
            </a:br>
            <a:br>
              <a:rPr lang="pl-PL" sz="2800" dirty="0"/>
            </a:br>
            <a:r>
              <a:rPr lang="pl-PL" sz="2000" dirty="0"/>
              <a:t>Stan Osobowy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E475056-B0EB-44BE-8568-61ABEFB2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4" y="0"/>
            <a:ext cx="8132066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2C8E2EC-73A4-48C2-B4D7-D7726BD90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9971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E82ABBDC-7A44-4AE8-A04F-B5495481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94952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7" name="Rectangle 3">
            <a:extLst>
              <a:ext uri="{FF2B5EF4-FFF2-40B4-BE49-F238E27FC236}">
                <a16:creationId xmlns:a16="http://schemas.microsoft.com/office/drawing/2014/main" id="{3BE5E502-F067-68E7-4D28-78F4E76B83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124790"/>
              </p:ext>
            </p:extLst>
          </p:nvPr>
        </p:nvGraphicFramePr>
        <p:xfrm>
          <a:off x="5054375" y="965200"/>
          <a:ext cx="6046133" cy="460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826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58A538-B4BF-5D92-1649-723FA445A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39F908-2C1F-E086-0B7C-D4C440F43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1" y="1430179"/>
            <a:ext cx="3029313" cy="367590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500" dirty="0"/>
              <a:t>Sprawozdanie z działalności</a:t>
            </a:r>
            <a:br>
              <a:rPr lang="pl-PL" sz="2500" dirty="0"/>
            </a:br>
            <a:br>
              <a:rPr lang="pl-PL" sz="2500" dirty="0"/>
            </a:br>
            <a:r>
              <a:rPr lang="pl-PL" sz="2000" dirty="0"/>
              <a:t>Działalność organizacyjna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475056-B0EB-44BE-8568-61ABEFB2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4" y="0"/>
            <a:ext cx="8132066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2C8E2EC-73A4-48C2-B4D7-D7726BD90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9971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82ABBDC-7A44-4AE8-A04F-B5495481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94952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" name="Rectangle 1">
            <a:extLst>
              <a:ext uri="{FF2B5EF4-FFF2-40B4-BE49-F238E27FC236}">
                <a16:creationId xmlns:a16="http://schemas.microsoft.com/office/drawing/2014/main" id="{3275C257-05F7-B933-8600-BB0F54ED66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589267"/>
              </p:ext>
            </p:extLst>
          </p:nvPr>
        </p:nvGraphicFramePr>
        <p:xfrm>
          <a:off x="4917925" y="738414"/>
          <a:ext cx="6691311" cy="5381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844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319A90-A941-5E8A-55C6-79F4BE0F7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E302C3-C01A-AAE0-14A1-13BF1C5C0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1" y="1430179"/>
            <a:ext cx="3029313" cy="367590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500" dirty="0"/>
              <a:t>Sprawozdanie z działalności</a:t>
            </a:r>
            <a:br>
              <a:rPr lang="pl-PL" sz="2800" dirty="0"/>
            </a:br>
            <a:br>
              <a:rPr lang="pl-PL" sz="2800" dirty="0"/>
            </a:br>
            <a:r>
              <a:rPr lang="pl-PL" sz="2000" dirty="0"/>
              <a:t>Statystyka wyjazdowa i udział w akcjach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E475056-B0EB-44BE-8568-61ABEFB2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4" y="0"/>
            <a:ext cx="8132066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2C8E2EC-73A4-48C2-B4D7-D7726BD90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9971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E82ABBDC-7A44-4AE8-A04F-B5495481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94952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32" name="Rectangle 1">
            <a:extLst>
              <a:ext uri="{FF2B5EF4-FFF2-40B4-BE49-F238E27FC236}">
                <a16:creationId xmlns:a16="http://schemas.microsoft.com/office/drawing/2014/main" id="{8637AB5C-168E-C3F9-960F-64C8E4870A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793674"/>
              </p:ext>
            </p:extLst>
          </p:nvPr>
        </p:nvGraphicFramePr>
        <p:xfrm>
          <a:off x="5054375" y="965200"/>
          <a:ext cx="6046133" cy="460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8145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9D3B00-3FC3-BD4A-524C-D0162EAD3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E6BFC7-72F3-563A-35A0-4FE0F3AF1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1" y="1430179"/>
            <a:ext cx="3029313" cy="367590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500" dirty="0"/>
              <a:t>Sprawozdanie z działalności</a:t>
            </a:r>
            <a:br>
              <a:rPr lang="pl-PL" sz="2800" dirty="0"/>
            </a:br>
            <a:br>
              <a:rPr lang="pl-PL" sz="2800" dirty="0"/>
            </a:br>
            <a:r>
              <a:rPr lang="pl-PL" sz="2000" dirty="0"/>
              <a:t>Szkolenia i kwalifikacje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E475056-B0EB-44BE-8568-61ABEFB2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4" y="0"/>
            <a:ext cx="8132066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2C8E2EC-73A4-48C2-B4D7-D7726BD90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9971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E82ABBDC-7A44-4AE8-A04F-B5495481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94952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1" name="Rectangle 1">
            <a:extLst>
              <a:ext uri="{FF2B5EF4-FFF2-40B4-BE49-F238E27FC236}">
                <a16:creationId xmlns:a16="http://schemas.microsoft.com/office/drawing/2014/main" id="{48826DBF-AB06-B5BD-DCA4-532C5030DD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7689919"/>
              </p:ext>
            </p:extLst>
          </p:nvPr>
        </p:nvGraphicFramePr>
        <p:xfrm>
          <a:off x="5054375" y="965200"/>
          <a:ext cx="6046133" cy="460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3702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67305A-3B18-384D-1ED2-989CA41E9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903A6D-604A-BA10-A52B-C86FD7F4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1" y="1430179"/>
            <a:ext cx="3029313" cy="367590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500" dirty="0"/>
              <a:t>Sprawozdanie z działalności</a:t>
            </a:r>
            <a:br>
              <a:rPr lang="pl-PL" sz="2800" dirty="0"/>
            </a:br>
            <a:br>
              <a:rPr lang="pl-PL" sz="2800" dirty="0"/>
            </a:br>
            <a:r>
              <a:rPr lang="pl-PL" sz="2000" dirty="0"/>
              <a:t>Sport i Prewencja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E475056-B0EB-44BE-8568-61ABEFB2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4" y="0"/>
            <a:ext cx="8132066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2C8E2EC-73A4-48C2-B4D7-D7726BD90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9971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E82ABBDC-7A44-4AE8-A04F-B5495481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94952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61" name="Rectangle 1">
            <a:extLst>
              <a:ext uri="{FF2B5EF4-FFF2-40B4-BE49-F238E27FC236}">
                <a16:creationId xmlns:a16="http://schemas.microsoft.com/office/drawing/2014/main" id="{B49F1F95-BA30-7F21-C6A8-23EED0026C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617675"/>
              </p:ext>
            </p:extLst>
          </p:nvPr>
        </p:nvGraphicFramePr>
        <p:xfrm>
          <a:off x="5054375" y="965200"/>
          <a:ext cx="6046133" cy="460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950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133B10-E593-8F1E-0E4F-3223E57B4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060437-224C-FB4D-3B46-7F9EFC12C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1" y="1430179"/>
            <a:ext cx="3029313" cy="367590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500" dirty="0"/>
              <a:t>Sprawozdanie z działalności</a:t>
            </a:r>
            <a:br>
              <a:rPr lang="pl-PL" sz="2500"/>
            </a:br>
            <a:br>
              <a:rPr lang="pl-PL" sz="2500"/>
            </a:br>
            <a:r>
              <a:rPr lang="pl-PL" sz="2500"/>
              <a:t>Gospodarka i infrastruktura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E475056-B0EB-44BE-8568-61ABEFB2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4" y="0"/>
            <a:ext cx="8132066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2C8E2EC-73A4-48C2-B4D7-D7726BD90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9971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E82ABBDC-7A44-4AE8-A04F-B5495481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94952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1" name="Rectangle 1">
            <a:extLst>
              <a:ext uri="{FF2B5EF4-FFF2-40B4-BE49-F238E27FC236}">
                <a16:creationId xmlns:a16="http://schemas.microsoft.com/office/drawing/2014/main" id="{F00D6046-2A5E-0024-9DCD-75CF624F9D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150148"/>
              </p:ext>
            </p:extLst>
          </p:nvPr>
        </p:nvGraphicFramePr>
        <p:xfrm>
          <a:off x="5054375" y="965200"/>
          <a:ext cx="6046133" cy="460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2119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9FD915-1FE1-7F16-FACE-06FA71924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265808-DD1C-FC2A-8A1A-45E7C6287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1" y="1430179"/>
            <a:ext cx="3029313" cy="367590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800"/>
              <a:t>Sprawozdanie z działalności</a:t>
            </a:r>
            <a:br>
              <a:rPr lang="pl-PL" sz="2800"/>
            </a:br>
            <a:br>
              <a:rPr lang="pl-PL" sz="2800"/>
            </a:br>
            <a:r>
              <a:rPr lang="pl-PL" sz="2800"/>
              <a:t>Działalność kulturalna i projekty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E475056-B0EB-44BE-8568-61ABEFB2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4" y="0"/>
            <a:ext cx="8132066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2C8E2EC-73A4-48C2-B4D7-D7726BD90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9971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E82ABBDC-7A44-4AE8-A04F-B5495481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94952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81" name="Symbol zastępczy zawartości 3">
            <a:extLst>
              <a:ext uri="{FF2B5EF4-FFF2-40B4-BE49-F238E27FC236}">
                <a16:creationId xmlns:a16="http://schemas.microsoft.com/office/drawing/2014/main" id="{DD971D87-579B-D4CC-EC4F-D7748189EB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352841"/>
              </p:ext>
            </p:extLst>
          </p:nvPr>
        </p:nvGraphicFramePr>
        <p:xfrm>
          <a:off x="5054375" y="965200"/>
          <a:ext cx="6046133" cy="460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2548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70D78D-CB56-88CE-02C7-A0A099E3C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1C499E-5AA0-AEAC-8601-72C5554FD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106" y="609600"/>
            <a:ext cx="3369133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1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Sprawozdanie</a:t>
            </a:r>
            <a:r>
              <a:rPr lang="en-US" sz="31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31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Finansowe</a:t>
            </a:r>
            <a:r>
              <a:rPr lang="en-US" sz="31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za </a:t>
            </a:r>
            <a:r>
              <a:rPr lang="en-US" sz="31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rok</a:t>
            </a:r>
            <a:r>
              <a:rPr lang="en-US" sz="31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2025</a:t>
            </a:r>
            <a:br>
              <a:rPr lang="pl-PL" sz="31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br>
              <a:rPr lang="pl-PL" sz="31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pl-PL" sz="31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Dochody</a:t>
            </a:r>
            <a:endParaRPr lang="en-US" sz="3100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FFE94933-9662-F47D-625F-8F6D9A4BC1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992121"/>
              </p:ext>
            </p:extLst>
          </p:nvPr>
        </p:nvGraphicFramePr>
        <p:xfrm>
          <a:off x="636915" y="853102"/>
          <a:ext cx="6915666" cy="4861151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676808">
                  <a:extLst>
                    <a:ext uri="{9D8B030D-6E8A-4147-A177-3AD203B41FA5}">
                      <a16:colId xmlns:a16="http://schemas.microsoft.com/office/drawing/2014/main" val="3082148286"/>
                    </a:ext>
                  </a:extLst>
                </a:gridCol>
                <a:gridCol w="1808951">
                  <a:extLst>
                    <a:ext uri="{9D8B030D-6E8A-4147-A177-3AD203B41FA5}">
                      <a16:colId xmlns:a16="http://schemas.microsoft.com/office/drawing/2014/main" val="3047458336"/>
                    </a:ext>
                  </a:extLst>
                </a:gridCol>
                <a:gridCol w="3142505">
                  <a:extLst>
                    <a:ext uri="{9D8B030D-6E8A-4147-A177-3AD203B41FA5}">
                      <a16:colId xmlns:a16="http://schemas.microsoft.com/office/drawing/2014/main" val="1712021311"/>
                    </a:ext>
                  </a:extLst>
                </a:gridCol>
                <a:gridCol w="1287402">
                  <a:extLst>
                    <a:ext uri="{9D8B030D-6E8A-4147-A177-3AD203B41FA5}">
                      <a16:colId xmlns:a16="http://schemas.microsoft.com/office/drawing/2014/main" val="2799898883"/>
                    </a:ext>
                  </a:extLst>
                </a:gridCol>
              </a:tblGrid>
              <a:tr h="4686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effectLst/>
                        </a:rPr>
                        <a:t>Lp.</a:t>
                      </a:r>
                      <a:endParaRPr lang="pl-PL" sz="140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0251" marR="108151" marT="108151" marB="108151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 b="1" dirty="0">
                          <a:solidFill>
                            <a:srgbClr val="FFFFFF"/>
                          </a:solidFill>
                          <a:effectLst/>
                        </a:rPr>
                        <a:t>Wyszczególnienie</a:t>
                      </a:r>
                      <a:endParaRPr lang="pl-PL" sz="140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0251" marR="108151" marT="108151" marB="10815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effectLst/>
                        </a:rPr>
                        <a:t>Kwota w zł</a:t>
                      </a:r>
                      <a:endParaRPr lang="pl-PL" sz="1400" b="1" i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251" marR="108151" marT="108151" marB="10815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841269"/>
                  </a:ext>
                </a:extLst>
              </a:tr>
              <a:tr h="4686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1.</a:t>
                      </a:r>
                      <a:endParaRPr lang="pl-PL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0251" marR="108151" marT="108151" marB="108151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Składki członkowskie ogółem</a:t>
                      </a:r>
                      <a:endParaRPr lang="pl-PL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0251" marR="108151" marT="108151" marB="10815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l-PL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620</a:t>
                      </a:r>
                      <a:endParaRPr lang="pl-PL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0251" marR="108151" marT="108151" marB="10815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411879"/>
                  </a:ext>
                </a:extLst>
              </a:tr>
              <a:tr h="4686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2. </a:t>
                      </a:r>
                      <a:endParaRPr lang="pl-PL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0251" marR="108151" marT="108151" marB="108151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Darowizny i zbiórki pieniężne (w tym 1,5% )</a:t>
                      </a:r>
                      <a:endParaRPr lang="pl-PL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0251" marR="108151" marT="108151" marB="10815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23 911.73</a:t>
                      </a:r>
                      <a:endParaRPr lang="pl-PL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0251" marR="108151" marT="108151" marB="10815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056497"/>
                  </a:ext>
                </a:extLst>
              </a:tr>
              <a:tr h="4686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3.</a:t>
                      </a:r>
                      <a:endParaRPr lang="pl-PL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0251" marR="108151" marT="108151" marB="108151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1,5% podatku dochodowego (wyszczególnione z punku 2.)</a:t>
                      </a:r>
                      <a:endParaRPr lang="pl-PL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0251" marR="108151" marT="108151" marB="10815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431.73</a:t>
                      </a:r>
                      <a:endParaRPr lang="pl-PL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0251" marR="108151" marT="108151" marB="10815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115926"/>
                  </a:ext>
                </a:extLst>
              </a:tr>
              <a:tr h="18747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3. </a:t>
                      </a:r>
                      <a:endParaRPr lang="pl-PL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0251" marR="108151" marT="108151" marB="108151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Dotacje pieniężne:</a:t>
                      </a:r>
                      <a:endParaRPr lang="pl-PL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0251" marR="108151" marT="108151" marB="108151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- jednostki samorządu terytorialnego</a:t>
                      </a:r>
                      <a:endParaRPr lang="pl-PL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251" marR="108151" marT="108151" marB="108151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94 582.36</a:t>
                      </a:r>
                      <a:endParaRPr lang="pl-PL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251" marR="108151" marT="108151" marB="108151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979599"/>
                  </a:ext>
                </a:extLst>
              </a:tr>
              <a:tr h="4686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5.</a:t>
                      </a:r>
                      <a:endParaRPr lang="pl-PL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0251" marR="108151" marT="108151" marB="108151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Inne dochody</a:t>
                      </a:r>
                      <a:endParaRPr lang="pl-PL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0251" marR="108151" marT="108151" marB="108151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-</a:t>
                      </a:r>
                      <a:endParaRPr lang="pl-PL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0251" marR="108151" marT="108151" marB="108151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737598"/>
                  </a:ext>
                </a:extLst>
              </a:tr>
              <a:tr h="468681">
                <a:tc gridSpan="3"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Razem dochody</a:t>
                      </a:r>
                      <a:endParaRPr lang="pl-PL" sz="14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251" marR="108151" marT="108151" marB="108151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119 114.09</a:t>
                      </a:r>
                      <a:endParaRPr lang="pl-PL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0251" marR="108151" marT="108151" marB="10815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711716"/>
                  </a:ext>
                </a:extLst>
              </a:tr>
            </a:tbl>
          </a:graphicData>
        </a:graphic>
      </p:graphicFrame>
      <p:pic>
        <p:nvPicPr>
          <p:cNvPr id="3" name="Grafika 2" descr="Monety kontur">
            <a:extLst>
              <a:ext uri="{FF2B5EF4-FFF2-40B4-BE49-F238E27FC236}">
                <a16:creationId xmlns:a16="http://schemas.microsoft.com/office/drawing/2014/main" id="{E2709389-6DF0-C677-2ECC-3A8CB3160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21801" y="4359032"/>
            <a:ext cx="1402862" cy="135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019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atka">
  <a:themeElements>
    <a:clrScheme name="Siatk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iatk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iat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TM03457485[[fn=Siatka]]</Template>
  <TotalTime>333</TotalTime>
  <Words>885</Words>
  <Application>Microsoft Office PowerPoint</Application>
  <PresentationFormat>Panoramiczny</PresentationFormat>
  <Paragraphs>109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Times New Roman</vt:lpstr>
      <vt:lpstr>Siatka</vt:lpstr>
      <vt:lpstr>Prezentacja programu PowerPoint</vt:lpstr>
      <vt:lpstr>Sprawozdanie z działalności  Stan Osobowy</vt:lpstr>
      <vt:lpstr>Sprawozdanie z działalności  Działalność organizacyjna</vt:lpstr>
      <vt:lpstr>Sprawozdanie z działalności  Statystyka wyjazdowa i udział w akcjach</vt:lpstr>
      <vt:lpstr>Sprawozdanie z działalności  Szkolenia i kwalifikacje</vt:lpstr>
      <vt:lpstr>Sprawozdanie z działalności  Sport i Prewencja</vt:lpstr>
      <vt:lpstr>Sprawozdanie z działalności  Gospodarka i infrastruktura</vt:lpstr>
      <vt:lpstr>Sprawozdanie z działalności  Działalność kulturalna i projekty</vt:lpstr>
      <vt:lpstr>Sprawozdanie Finansowe za rok 2025  Dochody</vt:lpstr>
      <vt:lpstr>Sprawozdanie Finansowe za rok 2025  Wydatki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Walne Zebranie sprawozdawczo-wyborcze członków  osp Bobrowce</dc:title>
  <dc:creator>Daniel Zaszewski</dc:creator>
  <cp:lastModifiedBy>Bartłomiej Burchacki</cp:lastModifiedBy>
  <cp:revision>98</cp:revision>
  <dcterms:created xsi:type="dcterms:W3CDTF">2026-03-12T14:30:13Z</dcterms:created>
  <dcterms:modified xsi:type="dcterms:W3CDTF">2026-03-18T16:38:14Z</dcterms:modified>
</cp:coreProperties>
</file>