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7E613-376D-8CC2-4395-C90536749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A0C68F-3ACD-AE4A-E174-EF644CEAC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1250E1-9C41-C53C-6FEC-7FCAF114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9F9E7E-745D-0B10-E35C-8B13A7CC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A3CA43-4241-D099-E17C-15A28560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9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09F80-7D5A-0C5B-7A85-12D4D9D4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B79DE2-D538-B0B6-47A4-72E31435B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B46923-1384-AA1A-35BC-7E960F34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48C0F9-79D0-A344-7226-A13F1B33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ACE328-9C6B-2E88-5AEA-0554FCF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43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88819B-1C18-D3B3-2410-2ACD2D87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E3F6D8-44D0-C357-BAFD-B3CD48791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AA89C5-EB3D-187C-7AD4-67F4E39B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0790A8-E6E8-0882-6B47-3EE49C17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FD7828-47F6-99C0-36F3-1509459D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7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4C9F7-2B40-724F-D9AF-EFECFD21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6B6B32-BAED-25B6-82E9-6F7F1749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E2E425-8B5A-3991-C7FE-DC079F01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6F5476-A216-3D26-1E06-359D8340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E262C7-6294-51C5-ADE8-543E22BB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1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113BD3-99F4-700E-14ED-823982BE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DF613B-701F-09B6-2077-C7E78E597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4C3AF4-AD8C-E8BF-67E6-9FC93DFE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5E7D1D-565D-2654-7E5E-A5F156C5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97DCFB-AF65-BCE0-6D43-7DB0ED08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8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0AEDB-59CF-2032-7E76-88880E22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5EF2C9-EEF9-2685-DA2C-DE3C8DCDB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3BCD28-FB40-2FFD-82FA-9065A079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107AF7-1063-D3B7-0367-9D5EDE11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A3108C-B28C-7F6F-435F-65071545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9EC71E-6E29-B640-1373-568FBC57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3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9EB10-2366-029A-2FE6-699241BA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F31753-8D35-C7A7-7E0A-162CBEB5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18DA12-DEAF-B3AD-CD2C-D66F4654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9C37C0F-821B-67B3-9798-97CB8955E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690D2E-DDD5-C9CD-C081-665EDED83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6D79878-BAB6-EE23-92AC-82E71A4D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63C71B9-4C5E-5F37-2AE2-D13CAFA4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4EE0682-FF4D-3711-BAAA-C09F0FD4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8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8385E-AE05-BEA3-BBA5-610E2E3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898434-7BC0-7557-28F6-78276952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C54DEF1-377D-C0A4-FC79-2064B9EF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6A546A-E158-E74E-BF7E-E89BBA30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16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24ABC2-1957-6E7A-1E2E-5CE2AA80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996342-3C89-8575-956F-23C7DF18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14246E-2BF2-423A-D6DD-F2804B61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4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86EBDD-7D0A-5E96-FA38-1CDBBE95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6D18F6-90CD-065D-ADEF-C9715274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945D4D-C1B8-9046-1B71-B9C7A3A01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CDA2B7-B619-0419-84C2-6F9D4FB4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6A912E-78E5-B5D4-23B0-CFB1265B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5DE05D-FF15-36E3-ED58-EA7FBEBE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33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D0ADA-20A1-F236-9E90-82DC8A46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9750A59-DA3A-9ECC-009F-27BBA72A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052AE6-3B02-2DA5-8DA6-0E8765220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AB866B-0DC2-81CE-90F8-CAC9F039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07E627-BF00-2819-3163-38105B6A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C02E4C-F49A-DCDF-853D-9EE1A982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01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65558F0-15AF-D38F-35FD-3B3E44AF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BE3E27-BED6-715D-9233-F86493C05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1AB5C0-A571-D46A-E46D-47935B070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91D36-F84C-42C8-BFA7-972662722713}" type="datetimeFigureOut">
              <a:rPr lang="pl-PL" smtClean="0"/>
              <a:t>22.02.2026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D8F895-8737-3CD6-5C0A-C3B54F0EA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7F05A3-41E9-E79C-3D0C-588477519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7C315-46C8-402E-ACE2-C5D1631275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93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krąg, logo, symbol, godło&#10;&#10;Zawartość wygenerowana przez AI może być niepoprawna.">
            <a:extLst>
              <a:ext uri="{FF2B5EF4-FFF2-40B4-BE49-F238E27FC236}">
                <a16:creationId xmlns:a16="http://schemas.microsoft.com/office/drawing/2014/main" id="{AF88A656-CEA4-29F1-D12C-F0B26D70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78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500A4-F077-74A0-C231-E91BD318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Mecz ligowy UKS </a:t>
            </a:r>
            <a:r>
              <a:rPr lang="pl-PL" dirty="0" err="1"/>
              <a:t>Lutkówka</a:t>
            </a:r>
            <a:r>
              <a:rPr lang="pl-PL" dirty="0"/>
              <a:t> – UKS LECH Rypin</a:t>
            </a:r>
          </a:p>
        </p:txBody>
      </p:sp>
      <p:pic>
        <p:nvPicPr>
          <p:cNvPr id="5" name="Symbol zastępczy zawartości 4" descr="Obraz zawierający na wolnym powietrzu, trawa, drzewo, plac zabaw&#10;&#10;Zawartość wygenerowana przez AI może być niepoprawna.">
            <a:extLst>
              <a:ext uri="{FF2B5EF4-FFF2-40B4-BE49-F238E27FC236}">
                <a16:creationId xmlns:a16="http://schemas.microsoft.com/office/drawing/2014/main" id="{A6A008A2-BF5B-8B0B-CDE8-A0F2A445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141310"/>
            <a:ext cx="6063343" cy="4052661"/>
          </a:xfrm>
        </p:spPr>
      </p:pic>
      <p:pic>
        <p:nvPicPr>
          <p:cNvPr id="7" name="Obraz 6" descr="Obraz zawierający na wolnym powietrzu, niebo, trawa, drzewo&#10;&#10;Zawartość wygenerowana przez AI może być niepoprawna.">
            <a:extLst>
              <a:ext uri="{FF2B5EF4-FFF2-40B4-BE49-F238E27FC236}">
                <a16:creationId xmlns:a16="http://schemas.microsoft.com/office/drawing/2014/main" id="{89D8F719-FE40-B4FC-F5EE-9726BC908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141310"/>
            <a:ext cx="5682342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7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527479-6236-D47D-4105-9F74873C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Turniej Skierniewice</a:t>
            </a:r>
          </a:p>
        </p:txBody>
      </p:sp>
      <p:pic>
        <p:nvPicPr>
          <p:cNvPr id="5" name="Symbol zastępczy zawartości 4" descr="Obraz zawierający na wolnym powietrzu, osoba, obuwie, sport&#10;&#10;Zawartość wygenerowana przez AI może być niepoprawna.">
            <a:extLst>
              <a:ext uri="{FF2B5EF4-FFF2-40B4-BE49-F238E27FC236}">
                <a16:creationId xmlns:a16="http://schemas.microsoft.com/office/drawing/2014/main" id="{AEE62A5C-0B32-9919-C539-83D747EAE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1945368"/>
            <a:ext cx="6204858" cy="4351338"/>
          </a:xfrm>
        </p:spPr>
      </p:pic>
      <p:pic>
        <p:nvPicPr>
          <p:cNvPr id="7" name="Obraz 6" descr="Obraz zawierający sprzęt sportowy, osoba, hokej, gracz&#10;&#10;Zawartość wygenerowana przez AI może być niepoprawna.">
            <a:extLst>
              <a:ext uri="{FF2B5EF4-FFF2-40B4-BE49-F238E27FC236}">
                <a16:creationId xmlns:a16="http://schemas.microsoft.com/office/drawing/2014/main" id="{C8BBE979-DD40-514A-F074-98378455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945368"/>
            <a:ext cx="5606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2ECEB-9EF4-2B9D-F48C-092BD201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Turniej Finałowy OZHT Łódź</a:t>
            </a:r>
          </a:p>
        </p:txBody>
      </p:sp>
      <p:pic>
        <p:nvPicPr>
          <p:cNvPr id="5" name="Symbol zastępczy zawartości 4" descr="Obraz zawierający osoba, niebo, na wolnym powietrzu, ubrania&#10;&#10;Zawartość wygenerowana przez AI może być niepoprawna.">
            <a:extLst>
              <a:ext uri="{FF2B5EF4-FFF2-40B4-BE49-F238E27FC236}">
                <a16:creationId xmlns:a16="http://schemas.microsoft.com/office/drawing/2014/main" id="{4ED1587F-D44A-5760-F96A-265CA272A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" y="1901825"/>
            <a:ext cx="6001354" cy="4351338"/>
          </a:xfrm>
        </p:spPr>
      </p:pic>
      <p:pic>
        <p:nvPicPr>
          <p:cNvPr id="7" name="Obraz 6" descr="Obraz zawierający niebo, trawa, na wolnym powietrzu, osoba&#10;&#10;Zawartość wygenerowana przez AI może być niepoprawna.">
            <a:extLst>
              <a:ext uri="{FF2B5EF4-FFF2-40B4-BE49-F238E27FC236}">
                <a16:creationId xmlns:a16="http://schemas.microsoft.com/office/drawing/2014/main" id="{3AA47B47-1AE5-7515-2651-5C53AF6CB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1" y="19018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A6B1A7-427B-060C-42F9-1CCFAD05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Turniej w ramach </a:t>
            </a:r>
            <a:r>
              <a:rPr lang="pl-PL" dirty="0" err="1"/>
              <a:t>HokejManii</a:t>
            </a:r>
            <a:endParaRPr lang="pl-PL" dirty="0"/>
          </a:p>
        </p:txBody>
      </p:sp>
      <p:pic>
        <p:nvPicPr>
          <p:cNvPr id="5" name="Symbol zastępczy zawartości 4" descr="Obraz zawierający zawody lekkoatletyczne, sport, obuwie, sprzęt sportowy&#10;&#10;Zawartość wygenerowana przez AI może być niepoprawna.">
            <a:extLst>
              <a:ext uri="{FF2B5EF4-FFF2-40B4-BE49-F238E27FC236}">
                <a16:creationId xmlns:a16="http://schemas.microsoft.com/office/drawing/2014/main" id="{AB99BD60-2A50-F843-E725-210F3A70A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2" y="1825625"/>
            <a:ext cx="6301724" cy="4351338"/>
          </a:xfrm>
        </p:spPr>
      </p:pic>
      <p:pic>
        <p:nvPicPr>
          <p:cNvPr id="7" name="Obraz 6" descr="Obraz zawierający osoba, sport, grup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691E696E-AC2E-21BF-7F9E-CF39C6F77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65" y="1825625"/>
            <a:ext cx="55092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4ABB-34BC-330C-6E6A-F9A003F41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25A58D4-5093-D037-66E0-02366FF8D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2211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546FF6-A041-6786-0541-D5B73E0FA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54515"/>
              </p:ext>
            </p:extLst>
          </p:nvPr>
        </p:nvGraphicFramePr>
        <p:xfrm>
          <a:off x="228600" y="533400"/>
          <a:ext cx="11487148" cy="6097321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</a:tblPr>
              <a:tblGrid>
                <a:gridCol w="2282155">
                  <a:extLst>
                    <a:ext uri="{9D8B030D-6E8A-4147-A177-3AD203B41FA5}">
                      <a16:colId xmlns:a16="http://schemas.microsoft.com/office/drawing/2014/main" val="4064368758"/>
                    </a:ext>
                  </a:extLst>
                </a:gridCol>
                <a:gridCol w="2116109">
                  <a:extLst>
                    <a:ext uri="{9D8B030D-6E8A-4147-A177-3AD203B41FA5}">
                      <a16:colId xmlns:a16="http://schemas.microsoft.com/office/drawing/2014/main" val="1331914160"/>
                    </a:ext>
                  </a:extLst>
                </a:gridCol>
                <a:gridCol w="2356169">
                  <a:extLst>
                    <a:ext uri="{9D8B030D-6E8A-4147-A177-3AD203B41FA5}">
                      <a16:colId xmlns:a16="http://schemas.microsoft.com/office/drawing/2014/main" val="550696714"/>
                    </a:ext>
                  </a:extLst>
                </a:gridCol>
                <a:gridCol w="2007646">
                  <a:extLst>
                    <a:ext uri="{9D8B030D-6E8A-4147-A177-3AD203B41FA5}">
                      <a16:colId xmlns:a16="http://schemas.microsoft.com/office/drawing/2014/main" val="2073444151"/>
                    </a:ext>
                  </a:extLst>
                </a:gridCol>
                <a:gridCol w="2725069">
                  <a:extLst>
                    <a:ext uri="{9D8B030D-6E8A-4147-A177-3AD203B41FA5}">
                      <a16:colId xmlns:a16="http://schemas.microsoft.com/office/drawing/2014/main" val="4055461519"/>
                    </a:ext>
                  </a:extLst>
                </a:gridCol>
              </a:tblGrid>
              <a:tr h="121106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zespołu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Data Miejsce</a:t>
                      </a:r>
                      <a:endParaRPr lang="pl-PL" sz="16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zawodów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Wynik/ miejsce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Uwagi</a:t>
                      </a:r>
                      <a:endParaRPr lang="pl-PL" sz="16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38090"/>
                  </a:ext>
                </a:extLst>
              </a:tr>
              <a:tr h="74204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Lutkówka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08.02.2025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Mistrzostwa senior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29927"/>
                  </a:ext>
                </a:extLst>
              </a:tr>
              <a:tr h="74204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Lutkówka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09.02.2025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Turniej hokeja na hali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25800"/>
                  </a:ext>
                </a:extLst>
              </a:tr>
              <a:tr h="69574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Brzeziny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26.04.2025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Młodzik 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miejsce –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- młodzik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04911"/>
                  </a:ext>
                </a:extLst>
              </a:tr>
              <a:tr h="74204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Skierniewice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17.05.2025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Młodzik 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–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miejsce - młodzik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35971"/>
                  </a:ext>
                </a:extLst>
              </a:tr>
              <a:tr h="74204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Rypin 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25.05.2025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Młodzik 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miejsce –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- młodzik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56968"/>
                  </a:ext>
                </a:extLst>
              </a:tr>
              <a:tr h="74204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Siemianowice Śląskie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31.05.2025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Liga kat. Junior Młodszy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04351"/>
                  </a:ext>
                </a:extLst>
              </a:tr>
              <a:tr h="48028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5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3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7270C-0E4E-F6D4-99A0-D9A990DF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C7AD259-6F92-468D-0AC0-4B4733C5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5F1245B5-EBAE-9C49-192A-6FF6EF33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6E0255-08FF-6849-12FA-541D90C2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2211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767D56A-2217-E972-94D8-114413BEC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99076"/>
              </p:ext>
            </p:extLst>
          </p:nvPr>
        </p:nvGraphicFramePr>
        <p:xfrm>
          <a:off x="990600" y="1317478"/>
          <a:ext cx="10134602" cy="4455272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</a:tblPr>
              <a:tblGrid>
                <a:gridCol w="2013444">
                  <a:extLst>
                    <a:ext uri="{9D8B030D-6E8A-4147-A177-3AD203B41FA5}">
                      <a16:colId xmlns:a16="http://schemas.microsoft.com/office/drawing/2014/main" val="4064368758"/>
                    </a:ext>
                  </a:extLst>
                </a:gridCol>
                <a:gridCol w="1866949">
                  <a:extLst>
                    <a:ext uri="{9D8B030D-6E8A-4147-A177-3AD203B41FA5}">
                      <a16:colId xmlns:a16="http://schemas.microsoft.com/office/drawing/2014/main" val="133191416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550696714"/>
                    </a:ext>
                  </a:extLst>
                </a:gridCol>
                <a:gridCol w="1771257">
                  <a:extLst>
                    <a:ext uri="{9D8B030D-6E8A-4147-A177-3AD203B41FA5}">
                      <a16:colId xmlns:a16="http://schemas.microsoft.com/office/drawing/2014/main" val="2073444151"/>
                    </a:ext>
                  </a:extLst>
                </a:gridCol>
                <a:gridCol w="2404208">
                  <a:extLst>
                    <a:ext uri="{9D8B030D-6E8A-4147-A177-3AD203B41FA5}">
                      <a16:colId xmlns:a16="http://schemas.microsoft.com/office/drawing/2014/main" val="4055461519"/>
                    </a:ext>
                  </a:extLst>
                </a:gridCol>
              </a:tblGrid>
              <a:tr h="78703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zespołu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Data Miejsce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zawodów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Wynik/ miejsce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Uwagi</a:t>
                      </a:r>
                      <a:endParaRPr lang="pl-PL" sz="16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38090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Skierniewice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07.06.2025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Liga Junior Młodszy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4 miejsce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29927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Tarnowskie Góry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08.06.2025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Liga Junior Młodszy</a:t>
                      </a:r>
                    </a:p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2 miejsce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25800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Skierniewice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15.06.2025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Mistrzostwa OZHT Młodzik i dzieci - FINAŁ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3 miejsce –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cap="none" spc="0" dirty="0">
                          <a:solidFill>
                            <a:schemeClr val="bg1"/>
                          </a:solidFill>
                          <a:effectLst/>
                        </a:rPr>
                        <a:t>2 miejsce - młodzik</a:t>
                      </a: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04911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35971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56968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04351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5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4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48422AA-8B0C-317B-CA9A-A7E89286C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2211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BBA0F8C-AF10-0DED-79C2-2C9DA37BA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54054"/>
              </p:ext>
            </p:extLst>
          </p:nvPr>
        </p:nvGraphicFramePr>
        <p:xfrm>
          <a:off x="990600" y="1317478"/>
          <a:ext cx="10134602" cy="4601576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</a:tblPr>
              <a:tblGrid>
                <a:gridCol w="2013444">
                  <a:extLst>
                    <a:ext uri="{9D8B030D-6E8A-4147-A177-3AD203B41FA5}">
                      <a16:colId xmlns:a16="http://schemas.microsoft.com/office/drawing/2014/main" val="4064368758"/>
                    </a:ext>
                  </a:extLst>
                </a:gridCol>
                <a:gridCol w="1866949">
                  <a:extLst>
                    <a:ext uri="{9D8B030D-6E8A-4147-A177-3AD203B41FA5}">
                      <a16:colId xmlns:a16="http://schemas.microsoft.com/office/drawing/2014/main" val="133191416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550696714"/>
                    </a:ext>
                  </a:extLst>
                </a:gridCol>
                <a:gridCol w="1771257">
                  <a:extLst>
                    <a:ext uri="{9D8B030D-6E8A-4147-A177-3AD203B41FA5}">
                      <a16:colId xmlns:a16="http://schemas.microsoft.com/office/drawing/2014/main" val="2073444151"/>
                    </a:ext>
                  </a:extLst>
                </a:gridCol>
                <a:gridCol w="2404208">
                  <a:extLst>
                    <a:ext uri="{9D8B030D-6E8A-4147-A177-3AD203B41FA5}">
                      <a16:colId xmlns:a16="http://schemas.microsoft.com/office/drawing/2014/main" val="4055461519"/>
                    </a:ext>
                  </a:extLst>
                </a:gridCol>
              </a:tblGrid>
              <a:tr h="787033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zespołu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Data Miejsce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zawodów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Wynik/ miejsce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l-PL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Uwagi</a:t>
                      </a:r>
                      <a:endParaRPr lang="pl-PL" sz="16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38090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19.07.2025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Senior Warsow hokey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miejsce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29927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Skierniewice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20.09.2025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Liga Junior Młodszy (Rypin)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2:0 (zwycięstwo)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25800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Brzeziny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11.10.25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04911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Skierniewice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16.11.2025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Młodzik 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–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miejsce - młodzik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35971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Rypin 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15.11.2025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miejsce -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56968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Brzeziny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6.12.2025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Młodzik 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-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miejsce - młodzik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04351"/>
                  </a:ext>
                </a:extLst>
              </a:tr>
              <a:tr h="48223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Brzeziny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13.12.2025</a:t>
                      </a:r>
                      <a:endParaRPr lang="pl-PL" sz="12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OZHT Młodzik i dzieci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– dzieci</a:t>
                      </a:r>
                    </a:p>
                    <a:p>
                      <a:pPr rtl="0" fontAlgn="t">
                        <a:buNone/>
                      </a:pPr>
                      <a:r>
                        <a:rPr lang="pl-PL" sz="12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miejsce - młodzik</a:t>
                      </a: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pl-PL" sz="120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957" marR="85668" marT="91440" marB="171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5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6F5529-8382-70D4-C79E-16215FEC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Dodatkowe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506CA-85AB-684C-4BD9-588EB97F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juniorów młodszych UKS </a:t>
            </a:r>
            <a:r>
              <a:rPr lang="pl-PL" dirty="0" err="1"/>
              <a:t>Lutkówka</a:t>
            </a:r>
            <a:r>
              <a:rPr lang="pl-PL" dirty="0"/>
              <a:t> w rundzie jesiennej brał udział w Eliminacjach do Ogólnopolskiej Olimpiady Młodzieży ( Mistrzostwa Polski ), w grupie Łódzkiej</a:t>
            </a:r>
          </a:p>
          <a:p>
            <a:pPr marL="0" indent="0">
              <a:buNone/>
            </a:pPr>
            <a:r>
              <a:rPr lang="pl-PL" dirty="0"/>
              <a:t>Aktualnie zajmuje </a:t>
            </a:r>
            <a:r>
              <a:rPr lang="pl-PL" u="sng" dirty="0"/>
              <a:t>2 miejsce</a:t>
            </a:r>
          </a:p>
          <a:p>
            <a:pPr marL="0" indent="0">
              <a:buNone/>
            </a:pPr>
            <a:endParaRPr lang="pl-PL" u="sng" dirty="0"/>
          </a:p>
          <a:p>
            <a:r>
              <a:rPr lang="pl-PL" u="sng" dirty="0"/>
              <a:t>3 zawodników </a:t>
            </a:r>
            <a:r>
              <a:rPr lang="pl-PL" dirty="0"/>
              <a:t>UKS </a:t>
            </a:r>
            <a:r>
              <a:rPr lang="pl-PL" dirty="0" err="1"/>
              <a:t>Lutkówka</a:t>
            </a:r>
            <a:r>
              <a:rPr lang="pl-PL" dirty="0"/>
              <a:t> powołano do Kadry Wojewódzkiej Młodzików</a:t>
            </a:r>
          </a:p>
        </p:txBody>
      </p:sp>
    </p:spTree>
    <p:extLst>
      <p:ext uri="{BB962C8B-B14F-4D97-AF65-F5344CB8AC3E}">
        <p14:creationId xmlns:p14="http://schemas.microsoft.com/office/powerpoint/2010/main" val="265918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BEA6B1-6F2C-97DB-CCFA-BFE597F5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Wykorzystanie dotacji UKS Lutkówka 2025r.</a:t>
            </a:r>
          </a:p>
        </p:txBody>
      </p:sp>
      <p:pic>
        <p:nvPicPr>
          <p:cNvPr id="5" name="Obraz 4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9F0EE639-4A43-39C2-EB24-3BAE28FCD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12" y="1675227"/>
            <a:ext cx="950097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AC02A-4989-F6E4-65A1-7861601D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w Osuchowie i Piekarach</a:t>
            </a:r>
          </a:p>
        </p:txBody>
      </p:sp>
      <p:pic>
        <p:nvPicPr>
          <p:cNvPr id="5" name="Symbol zastępczy zawartości 4" descr="Obraz zawierający w pomieszczeniu, obuwie, osoba, sport&#10;&#10;Zawartość wygenerowana przez AI może być niepoprawna.">
            <a:extLst>
              <a:ext uri="{FF2B5EF4-FFF2-40B4-BE49-F238E27FC236}">
                <a16:creationId xmlns:a16="http://schemas.microsoft.com/office/drawing/2014/main" id="{9A01B93D-4B28-7CD4-3EB9-93FC903DF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010683"/>
            <a:ext cx="5801784" cy="4351338"/>
          </a:xfrm>
        </p:spPr>
      </p:pic>
      <p:pic>
        <p:nvPicPr>
          <p:cNvPr id="7" name="Obraz 6" descr="Obraz zawierający na wolnym powietrzu, sprzęt sportowy, niebo, plac zabaw&#10;&#10;Zawartość wygenerowana przez AI może być niepoprawna.">
            <a:extLst>
              <a:ext uri="{FF2B5EF4-FFF2-40B4-BE49-F238E27FC236}">
                <a16:creationId xmlns:a16="http://schemas.microsoft.com/office/drawing/2014/main" id="{2E0D118A-1EB7-C529-20E2-5F5EC63EA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03" y="2010683"/>
            <a:ext cx="57792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8A6DD-F433-1D9B-443A-DA60D373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Turniej dzieci Brzeziny oraz Turniej Młodzik Skierniewice</a:t>
            </a:r>
          </a:p>
        </p:txBody>
      </p:sp>
      <p:pic>
        <p:nvPicPr>
          <p:cNvPr id="5" name="Symbol zastępczy zawartości 4" descr="Obraz zawierający na wolnym powietrzu, niebo, trawa, pole&#10;&#10;Zawartość wygenerowana przez AI może być niepoprawna.">
            <a:extLst>
              <a:ext uri="{FF2B5EF4-FFF2-40B4-BE49-F238E27FC236}">
                <a16:creationId xmlns:a16="http://schemas.microsoft.com/office/drawing/2014/main" id="{EDA8A349-5A95-2E4B-E126-BC4CED3EB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0" y="1900577"/>
            <a:ext cx="6123063" cy="4592298"/>
          </a:xfrm>
        </p:spPr>
      </p:pic>
      <p:pic>
        <p:nvPicPr>
          <p:cNvPr id="7" name="Obraz 6" descr="Obraz zawierający na wolnym powietrzu, niebo, trawa, sprzęt sportowy&#10;&#10;Zawartość wygenerowana przez AI może być niepoprawna.">
            <a:extLst>
              <a:ext uri="{FF2B5EF4-FFF2-40B4-BE49-F238E27FC236}">
                <a16:creationId xmlns:a16="http://schemas.microsoft.com/office/drawing/2014/main" id="{17B36089-7C95-7426-4F20-2BA3D0269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7" y="1900577"/>
            <a:ext cx="5584372" cy="45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C95E4-E235-C350-E23D-97AE58E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Turniej Dzieci Rypin</a:t>
            </a:r>
          </a:p>
        </p:txBody>
      </p:sp>
      <p:pic>
        <p:nvPicPr>
          <p:cNvPr id="5" name="Symbol zastępczy zawartości 4" descr="Obraz zawierający na wolnym powietrzu, sprzęt sportowy, drzewo, osoba&#10;&#10;Zawartość wygenerowana przez AI może być niepoprawna.">
            <a:extLst>
              <a:ext uri="{FF2B5EF4-FFF2-40B4-BE49-F238E27FC236}">
                <a16:creationId xmlns:a16="http://schemas.microsoft.com/office/drawing/2014/main" id="{5358581B-02CD-E22C-41CF-FAADE1553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2043339"/>
            <a:ext cx="5921828" cy="4351338"/>
          </a:xfrm>
        </p:spPr>
      </p:pic>
      <p:pic>
        <p:nvPicPr>
          <p:cNvPr id="7" name="Obraz 6" descr="Obraz zawierający na wolnym powietrzu, osoba, niebo, ubrania&#10;&#10;Zawartość wygenerowana przez AI może być niepoprawna.">
            <a:extLst>
              <a:ext uri="{FF2B5EF4-FFF2-40B4-BE49-F238E27FC236}">
                <a16:creationId xmlns:a16="http://schemas.microsoft.com/office/drawing/2014/main" id="{2A54E68F-2A7F-37CD-0024-048C2C91B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6" y="2043339"/>
            <a:ext cx="57585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004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281</Words>
  <Application>Microsoft Office PowerPoint</Application>
  <PresentationFormat>Panoramiczny</PresentationFormat>
  <Paragraphs>99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Dodatkowe informacje</vt:lpstr>
      <vt:lpstr>Wykorzystanie dotacji UKS Lutkówka 2025r.</vt:lpstr>
      <vt:lpstr>Zajęcia w Osuchowie i Piekarach</vt:lpstr>
      <vt:lpstr>Turniej dzieci Brzeziny oraz Turniej Młodzik Skierniewice</vt:lpstr>
      <vt:lpstr>Turniej Dzieci Rypin</vt:lpstr>
      <vt:lpstr>Mecz ligowy UKS Lutkówka – UKS LECH Rypin</vt:lpstr>
      <vt:lpstr>Turniej Skierniewice</vt:lpstr>
      <vt:lpstr>Turniej Finałowy OZHT Łódź</vt:lpstr>
      <vt:lpstr>Turniej w ramach HokejManii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Patryk Kowalski</dc:creator>
  <cp:lastModifiedBy>Patryk Kowalski</cp:lastModifiedBy>
  <cp:revision>2</cp:revision>
  <dcterms:created xsi:type="dcterms:W3CDTF">2026-02-22T17:42:02Z</dcterms:created>
  <dcterms:modified xsi:type="dcterms:W3CDTF">2026-02-22T18:24:24Z</dcterms:modified>
</cp:coreProperties>
</file>