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sldIdLst>
    <p:sldId id="256" r:id="rId2"/>
    <p:sldId id="295" r:id="rId3"/>
    <p:sldId id="296" r:id="rId4"/>
    <p:sldId id="297" r:id="rId5"/>
    <p:sldId id="298" r:id="rId6"/>
    <p:sldId id="299" r:id="rId7"/>
    <p:sldId id="28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7394"/>
    <a:srgbClr val="067C11"/>
    <a:srgbClr val="089236"/>
    <a:srgbClr val="048626"/>
    <a:srgbClr val="0BCEE3"/>
    <a:srgbClr val="DCBD06"/>
    <a:srgbClr val="FCED96"/>
    <a:srgbClr val="609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85" autoAdjust="0"/>
  </p:normalViewPr>
  <p:slideViewPr>
    <p:cSldViewPr>
      <p:cViewPr varScale="1">
        <p:scale>
          <a:sx n="111" d="100"/>
          <a:sy n="111" d="100"/>
        </p:scale>
        <p:origin x="1650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48B1-B567-4331-B217-01AA6044E2F6}" type="datetimeFigureOut">
              <a:rPr lang="pl-PL" smtClean="0"/>
              <a:t>15.09.2025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768-31A2-4051-8F84-AFE46724BA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301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48B1-B567-4331-B217-01AA6044E2F6}" type="datetimeFigureOut">
              <a:rPr lang="pl-PL" smtClean="0"/>
              <a:t>15.09.2025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768-31A2-4051-8F84-AFE46724BA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41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48B1-B567-4331-B217-01AA6044E2F6}" type="datetimeFigureOut">
              <a:rPr lang="pl-PL" smtClean="0"/>
              <a:t>15.09.2025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768-31A2-4051-8F84-AFE46724BA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234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48B1-B567-4331-B217-01AA6044E2F6}" type="datetimeFigureOut">
              <a:rPr lang="pl-PL" smtClean="0"/>
              <a:t>15.09.2025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768-31A2-4051-8F84-AFE46724BA94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0643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48B1-B567-4331-B217-01AA6044E2F6}" type="datetimeFigureOut">
              <a:rPr lang="pl-PL" smtClean="0"/>
              <a:t>15.09.2025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768-31A2-4051-8F84-AFE46724BA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244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48B1-B567-4331-B217-01AA6044E2F6}" type="datetimeFigureOut">
              <a:rPr lang="pl-PL" smtClean="0"/>
              <a:t>15.09.2025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768-31A2-4051-8F84-AFE46724BA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2860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48B1-B567-4331-B217-01AA6044E2F6}" type="datetimeFigureOut">
              <a:rPr lang="pl-PL" smtClean="0"/>
              <a:t>15.09.2025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768-31A2-4051-8F84-AFE46724BA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7269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48B1-B567-4331-B217-01AA6044E2F6}" type="datetimeFigureOut">
              <a:rPr lang="pl-PL" smtClean="0"/>
              <a:t>15.09.2025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768-31A2-4051-8F84-AFE46724BA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858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48B1-B567-4331-B217-01AA6044E2F6}" type="datetimeFigureOut">
              <a:rPr lang="pl-PL" smtClean="0"/>
              <a:t>15.09.2025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768-31A2-4051-8F84-AFE46724BA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370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48B1-B567-4331-B217-01AA6044E2F6}" type="datetimeFigureOut">
              <a:rPr lang="pl-PL" smtClean="0"/>
              <a:t>15.09.2025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768-31A2-4051-8F84-AFE46724BA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697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48B1-B567-4331-B217-01AA6044E2F6}" type="datetimeFigureOut">
              <a:rPr lang="pl-PL" smtClean="0"/>
              <a:t>15.09.2025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768-31A2-4051-8F84-AFE46724BA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389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48B1-B567-4331-B217-01AA6044E2F6}" type="datetimeFigureOut">
              <a:rPr lang="pl-PL" smtClean="0"/>
              <a:t>15.09.2025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768-31A2-4051-8F84-AFE46724BA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49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48B1-B567-4331-B217-01AA6044E2F6}" type="datetimeFigureOut">
              <a:rPr lang="pl-PL" smtClean="0"/>
              <a:t>15.09.2025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768-31A2-4051-8F84-AFE46724BA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71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48B1-B567-4331-B217-01AA6044E2F6}" type="datetimeFigureOut">
              <a:rPr lang="pl-PL" smtClean="0"/>
              <a:t>15.09.2025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768-31A2-4051-8F84-AFE46724BA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336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48B1-B567-4331-B217-01AA6044E2F6}" type="datetimeFigureOut">
              <a:rPr lang="pl-PL" smtClean="0"/>
              <a:t>15.09.2025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768-31A2-4051-8F84-AFE46724BA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46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48B1-B567-4331-B217-01AA6044E2F6}" type="datetimeFigureOut">
              <a:rPr lang="pl-PL" smtClean="0"/>
              <a:t>15.09.2025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768-31A2-4051-8F84-AFE46724BA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438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48B1-B567-4331-B217-01AA6044E2F6}" type="datetimeFigureOut">
              <a:rPr lang="pl-PL" smtClean="0"/>
              <a:t>15.09.2025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768-31A2-4051-8F84-AFE46724BA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651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2948B1-B567-4331-B217-01AA6044E2F6}" type="datetimeFigureOut">
              <a:rPr lang="pl-PL" smtClean="0"/>
              <a:t>15.09.2025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2F768-31A2-4051-8F84-AFE46724BA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8573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2798" y="1340768"/>
            <a:ext cx="8458200" cy="3024336"/>
          </a:xfrm>
          <a:effectLst/>
        </p:spPr>
        <p:txBody>
          <a:bodyPr>
            <a:noAutofit/>
          </a:bodyPr>
          <a:lstStyle/>
          <a:p>
            <a:r>
              <a:rPr lang="pl-PL" sz="48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Ośrodek Sportu i Rekreacji</a:t>
            </a:r>
            <a:br>
              <a:rPr lang="pl-PL" sz="48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</a:br>
            <a:r>
              <a:rPr lang="pl-PL" sz="48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w Mszczonowie </a:t>
            </a:r>
            <a:br>
              <a:rPr lang="pl-PL" sz="48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</a:br>
            <a:br>
              <a:rPr lang="pl-PL" sz="48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</a:br>
            <a:r>
              <a:rPr lang="pl-PL" sz="40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Courier New" panose="02070309020205020404" pitchFamily="49" charset="0"/>
              </a:rPr>
              <a:t>- reorganizacja -</a:t>
            </a:r>
            <a:endParaRPr lang="pl-PL" sz="3200" b="1" cap="none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cs typeface="Courier New" panose="02070309020205020404" pitchFamily="49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80ECF32-DF4F-4203-B00A-81D398A2D5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581128"/>
            <a:ext cx="1632600" cy="170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3D8D82-97EB-4297-A429-4957F1D7D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331259"/>
            <a:ext cx="6711654" cy="43299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600" b="1" dirty="0">
                <a:effectLst/>
                <a:latin typeface="Open Sans Light" panose="020B0306030504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Nowe obiekty pod administracją Ośrodka Sportu i Rekreacji </a:t>
            </a:r>
          </a:p>
          <a:p>
            <a:pPr marL="0" indent="0">
              <a:buNone/>
            </a:pPr>
            <a:endParaRPr lang="pl-PL" sz="2800" b="1" dirty="0">
              <a:latin typeface="Open Sans Light" panose="020B0306030504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pl-PL" sz="2800" b="1" dirty="0">
                <a:latin typeface="Open Sans Light" panose="020B0306030504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</a:t>
            </a:r>
            <a:r>
              <a:rPr lang="pl-PL" sz="2800" b="1" dirty="0">
                <a:effectLst/>
                <a:latin typeface="Open Sans Light" panose="020B0306030504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tadion w Osuchowie</a:t>
            </a:r>
          </a:p>
          <a:p>
            <a:r>
              <a:rPr lang="pl-PL" sz="2800" b="1" dirty="0">
                <a:latin typeface="Open Sans Light" panose="020B0306030504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Centrum Aktywizacji Sportowej </a:t>
            </a:r>
          </a:p>
          <a:p>
            <a:pPr marL="0" indent="0">
              <a:buNone/>
            </a:pPr>
            <a:r>
              <a:rPr lang="pl-PL" sz="2800" b="1" dirty="0">
                <a:latin typeface="Open Sans Light" panose="020B0306030504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„ Mszczonowianka „ </a:t>
            </a:r>
          </a:p>
          <a:p>
            <a:r>
              <a:rPr lang="pl-PL" sz="2800" b="1" dirty="0">
                <a:effectLst/>
                <a:latin typeface="Open Sans Light" panose="020B0306030504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strefa rekreacyjno – sportowa </a:t>
            </a:r>
          </a:p>
          <a:p>
            <a:pPr marL="0" indent="0">
              <a:buNone/>
            </a:pPr>
            <a:r>
              <a:rPr lang="pl-PL" sz="2800" b="1" dirty="0">
                <a:effectLst/>
                <a:latin typeface="Open Sans Light" panose="020B0306030504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„ HERMES”</a:t>
            </a:r>
          </a:p>
          <a:p>
            <a:endParaRPr lang="pl-PL" sz="2400" b="1" dirty="0">
              <a:effectLst/>
              <a:latin typeface="Open Sans Light" panose="020B0306030504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pl-PL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5EAC8AD-ED75-A22C-9B95-7BCF6C776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4797152"/>
            <a:ext cx="1633870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0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7F74B7-5344-4985-8463-5B8EE703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703491" y="417491"/>
            <a:ext cx="6858001" cy="6023018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0E38218E-B21F-433A-BB44-F15DE7DC6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0DD7D4-CD57-4577-ACCC-43E1C72F7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FD780C-1350-5769-D24B-8F3C09B3F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14" y="497693"/>
            <a:ext cx="3292172" cy="61716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1400" b="1" dirty="0">
                <a:effectLst/>
                <a:latin typeface="Open Sans Light" panose="020B0306030504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</a:t>
            </a:r>
            <a:r>
              <a:rPr lang="pl-PL" sz="1400" b="1" dirty="0">
                <a:latin typeface="Open Sans Light" panose="020B0306030504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tadion lekkoatletyczny, pełnowymiarowe boisko piłkarskie i treningowe</a:t>
            </a:r>
          </a:p>
          <a:p>
            <a:pPr marL="0" indent="0">
              <a:buNone/>
            </a:pPr>
            <a:r>
              <a:rPr lang="pl-PL" sz="1400" b="1" dirty="0">
                <a:latin typeface="Open Sans Light" panose="020B0306030504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w Osuchowie</a:t>
            </a:r>
          </a:p>
          <a:p>
            <a:pPr marL="0" indent="0">
              <a:buNone/>
            </a:pPr>
            <a:r>
              <a:rPr lang="pl-PL" sz="1400" dirty="0"/>
              <a:t>Planowane działania: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400" dirty="0"/>
              <a:t>uporządkowanie terenu</a:t>
            </a:r>
          </a:p>
          <a:p>
            <a:r>
              <a:rPr lang="pl-PL" sz="1400" dirty="0"/>
              <a:t>projekt nawadniania /studnia /</a:t>
            </a:r>
          </a:p>
          <a:p>
            <a:r>
              <a:rPr lang="pl-PL" sz="1400" dirty="0"/>
              <a:t>renowacja bieżni LA</a:t>
            </a:r>
          </a:p>
          <a:p>
            <a:r>
              <a:rPr lang="pl-PL" sz="1400" dirty="0"/>
              <a:t>stała opieka nad obiektem</a:t>
            </a:r>
          </a:p>
          <a:p>
            <a:r>
              <a:rPr lang="pl-PL" sz="1400" dirty="0"/>
              <a:t>zaplecze magazynowe</a:t>
            </a:r>
          </a:p>
          <a:p>
            <a:r>
              <a:rPr lang="pl-PL" sz="1400" dirty="0"/>
              <a:t>harmonogram imprez i zajęć rekreacyjno – sportowych</a:t>
            </a:r>
          </a:p>
          <a:p>
            <a:r>
              <a:rPr lang="pl-PL" sz="1400" dirty="0"/>
              <a:t>Działania zmierzające pozyskanie przestrzeni na rozbudowę strefy sportowej</a:t>
            </a:r>
          </a:p>
          <a:p>
            <a:r>
              <a:rPr lang="pl-PL" sz="1400" dirty="0"/>
              <a:t>docelowo obiekt treningowy dla klubów sportowych działających w gminie Mszczonów</a:t>
            </a:r>
          </a:p>
          <a:p>
            <a:r>
              <a:rPr lang="pl-PL" sz="1400" dirty="0"/>
              <a:t>pełnowymiarowe boisko ze sztuczną nawierzchnią</a:t>
            </a:r>
          </a:p>
          <a:p>
            <a:r>
              <a:rPr lang="pl-PL" sz="1400" dirty="0"/>
              <a:t>utworzenie klasy sportowej </a:t>
            </a:r>
          </a:p>
          <a:p>
            <a:pPr marL="0" indent="0">
              <a:buNone/>
            </a:pPr>
            <a:r>
              <a:rPr lang="pl-PL" sz="1400" dirty="0"/>
              <a:t>w Szkole Podstawowej w Osuchowie </a:t>
            </a:r>
          </a:p>
          <a:p>
            <a:endParaRPr lang="pl-PL" sz="1400" dirty="0"/>
          </a:p>
          <a:p>
            <a:endParaRPr lang="pl-PL" sz="1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02C411E-98C1-1DCB-424C-612D4686C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339" y="2500433"/>
            <a:ext cx="2361016" cy="2466732"/>
          </a:xfrm>
          <a:prstGeom prst="rect">
            <a:avLst/>
          </a:prstGeom>
          <a:effectLst/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2D0B2C9-B74C-489C-3BA9-0F993433C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171" y="1484784"/>
            <a:ext cx="4660345" cy="469556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330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C2DF38-9B81-37C2-F601-724854364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254" y="415246"/>
            <a:ext cx="8064896" cy="3949858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CENTRUM AKTYWIZACJI SPORTOWEJ </a:t>
            </a:r>
          </a:p>
          <a:p>
            <a:pPr marL="0" indent="0"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„ MSZCZONOWIANKA ” </a:t>
            </a:r>
            <a:endParaRPr lang="pl-PL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buNone/>
            </a:pPr>
            <a:r>
              <a:rPr lang="pl-PL" dirty="0"/>
              <a:t>Planowane działania :</a:t>
            </a:r>
          </a:p>
          <a:p>
            <a:r>
              <a:rPr lang="pl-PL" dirty="0"/>
              <a:t>Planowany koniec inwestycji 2026 </a:t>
            </a:r>
          </a:p>
          <a:p>
            <a:r>
              <a:rPr lang="pl-PL" dirty="0"/>
              <a:t>Pełna administracja obiektem - kierownik obiektu z zespołem obsługi, pracownikami gospodarczymi, pracownikami zaplecza sportowego, instruktorami.</a:t>
            </a:r>
          </a:p>
          <a:p>
            <a:r>
              <a:rPr lang="pl-PL" dirty="0"/>
              <a:t>Regulaminy, harmonogramy korzystania i rezerwacji, obsługa imprez sportowo – rekreacyjnych.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83893EF-F659-1FB6-D17E-F9BF31F77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4674300"/>
            <a:ext cx="1633870" cy="1707028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2B7C32F-BBA2-F7EE-42BC-C19CF0D89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85" y="4666902"/>
            <a:ext cx="6332151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004C91-9324-4E94-BC28-856AE162D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5B562CD4-39C5-44ED-BD68-B789B305E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30D711-FB75-D184-50D6-E31DB3CE5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19852"/>
            <a:ext cx="8712968" cy="27788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Strefa rekreacyjno – sportowa „ HERMES ”</a:t>
            </a:r>
          </a:p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zatwierdzona koncepcja, projekt, zamówienie publiczne na adaptację powierzchni, realizacja - wykonanie </a:t>
            </a:r>
          </a:p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organizacja pracy ( pracownik zaplecza sportowego, serwis sprzątający)</a:t>
            </a:r>
          </a:p>
          <a:p>
            <a:r>
              <a:rPr lang="pl-PL" b="1" dirty="0">
                <a:solidFill>
                  <a:srgbClr val="0A7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Regulamin,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harmonogram pracy, rezerwacje, </a:t>
            </a:r>
          </a:p>
          <a:p>
            <a:r>
              <a:rPr lang="pl-PL" b="1" dirty="0">
                <a:solidFill>
                  <a:srgbClr val="0A7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Obiekt dostępny dla klubów sportowych- zajęcia zorganizowane oraz mieszkańców – indywidualne korzystanie ze strefy.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Light" panose="020B0306030504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77936EC-8BA9-ED01-BA96-E2CEC7F98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148" y="2548281"/>
            <a:ext cx="1658765" cy="1733038"/>
          </a:xfrm>
          <a:prstGeom prst="rect">
            <a:avLst/>
          </a:prstGeom>
          <a:effectLst/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CFC8077-76DD-AEF3-BF67-5B299964F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15" y="3711321"/>
            <a:ext cx="7720570" cy="28566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8119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874B5B-FF15-B555-DAB7-2E89095F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52718"/>
            <a:ext cx="8280920" cy="1392106"/>
          </a:xfrm>
        </p:spPr>
        <p:txBody>
          <a:bodyPr/>
          <a:lstStyle/>
          <a:p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organizacja kultury fizycznej</a:t>
            </a:r>
            <a:br>
              <a:rPr lang="pl-PL" sz="4000" dirty="0"/>
            </a:br>
            <a:r>
              <a:rPr lang="pl-PL" sz="1800" dirty="0"/>
              <a:t>- pełna koordynacja przez Ośrodek Sportu i Rekreacji –</a:t>
            </a:r>
            <a:r>
              <a:rPr lang="pl-PL" sz="4000" dirty="0"/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6B823A8-9260-CD54-27BA-4A1A7F5E3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716" y="4509120"/>
            <a:ext cx="1633870" cy="1707028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973A7C8D-F2BA-05FB-9532-2D895FB67795}"/>
              </a:ext>
            </a:extLst>
          </p:cNvPr>
          <p:cNvSpPr txBox="1">
            <a:spLocks/>
          </p:cNvSpPr>
          <p:nvPr/>
        </p:nvSpPr>
        <p:spPr>
          <a:xfrm>
            <a:off x="200063" y="1844824"/>
            <a:ext cx="8600523" cy="45604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000" b="1" dirty="0"/>
              <a:t>wszystkie obiekty sportowo – rekreacyjne koordynowane przez OSiR Mszczonów, </a:t>
            </a:r>
          </a:p>
          <a:p>
            <a:r>
              <a:rPr lang="pl-PL" sz="2000" b="1" dirty="0"/>
              <a:t>pod względem:</a:t>
            </a:r>
          </a:p>
          <a:p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/>
              <a:t>godzin udostępnienia dla grup zorganizowanych i osób indywidualnych ( z absolutnym pierwszeństwem stowarzyszeń działających na terenie Gminy Mszczonów oraz mieszkańców).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/>
              <a:t>zarządzania informacją o dostępności poszczególnych obiektów.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/>
              <a:t>koordynacji/współpracy ze stowarzyszeniami </a:t>
            </a:r>
          </a:p>
          <a:p>
            <a:r>
              <a:rPr lang="pl-PL" sz="2000" dirty="0"/>
              <a:t>realizującymi zadania własne Gminy Mszczonów z zakresu</a:t>
            </a:r>
          </a:p>
          <a:p>
            <a:r>
              <a:rPr lang="pl-PL" sz="2000" dirty="0"/>
              <a:t>KF, „AKADEMIA PIŁKARSKA MSZCZONÓW”.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051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EFF5D4-BC95-A956-D83B-EB2A49357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80" y="321442"/>
            <a:ext cx="1934073" cy="1425823"/>
          </a:xfrm>
          <a:prstGeom prst="rect">
            <a:avLst/>
          </a:prstGeom>
          <a:effectLst/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37696" y="4743129"/>
            <a:ext cx="8410767" cy="16435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150000"/>
              </a:lnSpc>
            </a:pPr>
            <a:r>
              <a:rPr lang="pl-PL" sz="1800" i="0" kern="12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jesteśmy gotowi na nowe wyzwania –</a:t>
            </a:r>
            <a:br>
              <a:rPr lang="pl-PL" b="0" i="0" kern="12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BEBE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b="0" i="0" kern="12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BEBE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DZIĘKUJĘ ZA UWAGĘ</a:t>
            </a:r>
            <a:endParaRPr lang="en-US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CB91091-CD34-F83C-6642-50369B440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80" y="2171697"/>
            <a:ext cx="1732148" cy="136300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9667F91-EF15-7F0A-9C1C-A2A2BB0C28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4925" y="2504847"/>
            <a:ext cx="2030609" cy="261615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6B41815-6628-30D5-8922-A4CDEA4731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8529" y="244706"/>
            <a:ext cx="2484923" cy="182873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A252B0A-A701-522C-D82F-BB2C13125A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3010" y="321442"/>
            <a:ext cx="2348095" cy="162920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956183A-4065-7FD0-2971-C0E90E0A6F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2948" y="2399611"/>
            <a:ext cx="2448676" cy="179433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F608109-C844-4AF5-14A7-3AFC8160DE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09354" y="1346523"/>
            <a:ext cx="2400055" cy="175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38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4416</TotalTime>
  <Words>287</Words>
  <Application>Microsoft Office PowerPoint</Application>
  <PresentationFormat>Pokaz na ekranie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5" baseType="lpstr">
      <vt:lpstr>Aptos</vt:lpstr>
      <vt:lpstr>Arial</vt:lpstr>
      <vt:lpstr>Century Gothic</vt:lpstr>
      <vt:lpstr>Courier New</vt:lpstr>
      <vt:lpstr>Open Sans Light</vt:lpstr>
      <vt:lpstr>Wingdings</vt:lpstr>
      <vt:lpstr>Wingdings 3</vt:lpstr>
      <vt:lpstr>Jon</vt:lpstr>
      <vt:lpstr>Ośrodek Sportu i Rekreacji w Mszczonowie   - reorganizacja -</vt:lpstr>
      <vt:lpstr>Prezentacja programu PowerPoint</vt:lpstr>
      <vt:lpstr>Prezentacja programu PowerPoint</vt:lpstr>
      <vt:lpstr>Prezentacja programu PowerPoint</vt:lpstr>
      <vt:lpstr>Prezentacja programu PowerPoint</vt:lpstr>
      <vt:lpstr>organizacja kultury fizycznej - pełna koordynacja przez Ośrodek Sportu i Rekreacji – </vt:lpstr>
      <vt:lpstr>- jesteśmy gotowi na nowe wyzwania – 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 Z DZIAŁALNOŚCI  OSIR MSZCZONÓW</dc:title>
  <dc:creator>User</dc:creator>
  <cp:lastModifiedBy>DYREKTOR TERMY</cp:lastModifiedBy>
  <cp:revision>161</cp:revision>
  <dcterms:created xsi:type="dcterms:W3CDTF">2018-05-24T11:00:50Z</dcterms:created>
  <dcterms:modified xsi:type="dcterms:W3CDTF">2025-09-15T09:08:27Z</dcterms:modified>
</cp:coreProperties>
</file>